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9" r:id="rId11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475" autoAdjust="0"/>
  </p:normalViewPr>
  <p:slideViewPr>
    <p:cSldViewPr snapToGrid="0">
      <p:cViewPr varScale="1">
        <p:scale>
          <a:sx n="103" d="100"/>
          <a:sy n="103" d="100"/>
        </p:scale>
        <p:origin x="91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74020AF3-C700-4606-8917-C6A353D7963A}">
      <dgm:prSet phldrT="[Text]"/>
      <dgm:spPr/>
      <dgm:t>
        <a:bodyPr rtlCol="0"/>
        <a:lstStyle/>
        <a:p>
          <a:pPr rtl="0"/>
          <a:r>
            <a:rPr lang="hr-HR" noProof="0" dirty="0"/>
            <a:t> </a:t>
          </a:r>
          <a:r>
            <a:rPr lang="en-GB" noProof="0" dirty="0" err="1"/>
            <a:t>Teleoperater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87D99D21-0B4A-4259-89FB-0E5941CB535C}" type="parTrans" cxnId="{B0E2386F-A443-4201-8130-FB9CC25AA154}">
      <dgm:prSet/>
      <dgm:spPr/>
      <dgm:t>
        <a:bodyPr rtlCol="0"/>
        <a:lstStyle/>
        <a:p>
          <a:pPr rtl="0"/>
          <a:endParaRPr lang="hr-HR" noProof="0" dirty="0"/>
        </a:p>
      </dgm:t>
    </dgm:pt>
    <dgm:pt modelId="{6CFF1BD9-AE1F-4488-8B72-01186EADA6FF}" type="sibTrans" cxnId="{B0E2386F-A443-4201-8130-FB9CC25AA154}">
      <dgm:prSet/>
      <dgm:spPr/>
      <dgm:t>
        <a:bodyPr rtlCol="0"/>
        <a:lstStyle/>
        <a:p>
          <a:pPr rtl="0"/>
          <a:endParaRPr lang="hr-HR" noProof="0" dirty="0"/>
        </a:p>
      </dgm:t>
    </dgm:pt>
    <dgm:pt modelId="{12E26E22-71B0-4386-A84F-ABF2FF66A99F}">
      <dgm:prSet phldrT="[Text]"/>
      <dgm:spPr/>
      <dgm:t>
        <a:bodyPr rtlCol="0"/>
        <a:lstStyle/>
        <a:p>
          <a:pPr rtl="0"/>
          <a:r>
            <a:rPr lang="hr-HR" noProof="0" dirty="0"/>
            <a:t> </a:t>
          </a:r>
          <a:r>
            <a:rPr lang="en-GB" noProof="0" dirty="0"/>
            <a:t>Pisani </a:t>
          </a:r>
          <a:r>
            <a:rPr lang="en-GB" noProof="0" dirty="0" err="1"/>
            <a:t>prigovor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3A6CB3CB-0F71-4CA8-93AA-0E3E3D59D313}" type="parTrans" cxnId="{937639B3-2352-48E4-A96B-F63DF2119D92}">
      <dgm:prSet/>
      <dgm:spPr/>
      <dgm:t>
        <a:bodyPr rtlCol="0"/>
        <a:lstStyle/>
        <a:p>
          <a:pPr rtl="0"/>
          <a:endParaRPr lang="hr-HR" noProof="0" dirty="0"/>
        </a:p>
      </dgm:t>
    </dgm:pt>
    <dgm:pt modelId="{E1826C46-15A2-4345-B986-53D05F21F155}" type="sibTrans" cxnId="{937639B3-2352-48E4-A96B-F63DF2119D92}">
      <dgm:prSet/>
      <dgm:spPr/>
      <dgm:t>
        <a:bodyPr rtlCol="0"/>
        <a:lstStyle/>
        <a:p>
          <a:pPr rtl="0"/>
          <a:endParaRPr lang="hr-HR" noProof="0" dirty="0"/>
        </a:p>
      </dgm:t>
    </dgm:pt>
    <dgm:pt modelId="{A8B05E70-CCF1-4080-8EEE-6873C9D4B630}">
      <dgm:prSet phldrT="[Text]"/>
      <dgm:spPr/>
      <dgm:t>
        <a:bodyPr rtlCol="0"/>
        <a:lstStyle/>
        <a:p>
          <a:pPr rtl="0"/>
          <a:r>
            <a:rPr lang="hr-HR" noProof="0" dirty="0"/>
            <a:t> </a:t>
          </a:r>
          <a:r>
            <a:rPr lang="en-GB" noProof="0" dirty="0" err="1"/>
            <a:t>Povjerenstvo</a:t>
          </a:r>
          <a:r>
            <a:rPr lang="en-GB" noProof="0" dirty="0"/>
            <a:t> za </a:t>
          </a:r>
          <a:r>
            <a:rPr lang="en-GB" noProof="0" dirty="0" err="1"/>
            <a:t>reklamacije</a:t>
          </a:r>
          <a:r>
            <a:rPr lang="en-GB" noProof="0" dirty="0"/>
            <a:t> </a:t>
          </a:r>
          <a:r>
            <a:rPr lang="en-GB" noProof="0" dirty="0" err="1"/>
            <a:t>potrošača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11D1F3D3-0002-4131-9F84-22FBF8692DA9}" type="parTrans" cxnId="{B8B909D0-D4F6-48D4-81DA-A58F34AE3646}">
      <dgm:prSet/>
      <dgm:spPr/>
      <dgm:t>
        <a:bodyPr rtlCol="0"/>
        <a:lstStyle/>
        <a:p>
          <a:pPr rtl="0"/>
          <a:endParaRPr lang="hr-HR" noProof="0" dirty="0"/>
        </a:p>
      </dgm:t>
    </dgm:pt>
    <dgm:pt modelId="{B6438016-7365-4FC0-A372-D90585B4B6EE}" type="sibTrans" cxnId="{B8B909D0-D4F6-48D4-81DA-A58F34AE3646}">
      <dgm:prSet/>
      <dgm:spPr/>
      <dgm:t>
        <a:bodyPr rtlCol="0"/>
        <a:lstStyle/>
        <a:p>
          <a:pPr rtl="0"/>
          <a:endParaRPr lang="hr-HR" noProof="0" dirty="0"/>
        </a:p>
      </dgm:t>
    </dgm:pt>
    <dgm:pt modelId="{42147153-A6C2-4177-BA7D-2ACCC2C1B2F7}">
      <dgm:prSet phldrT="[Text]"/>
      <dgm:spPr/>
      <dgm:t>
        <a:bodyPr rtlCol="0"/>
        <a:lstStyle/>
        <a:p>
          <a:pPr rtl="0"/>
          <a:r>
            <a:rPr lang="en-GB" noProof="0" dirty="0"/>
            <a:t>HAKOM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C6F68745-4C20-4204-96A6-585691399C14}" type="parTrans" cxnId="{777DC3C6-D336-4C94-A624-E5582A07ECAA}">
      <dgm:prSet/>
      <dgm:spPr/>
      <dgm:t>
        <a:bodyPr rtlCol="0"/>
        <a:lstStyle/>
        <a:p>
          <a:pPr rtl="0"/>
          <a:endParaRPr lang="hr-HR" noProof="0" dirty="0"/>
        </a:p>
      </dgm:t>
    </dgm:pt>
    <dgm:pt modelId="{0C6B132F-0347-46BA-86A4-3FAFB6676411}" type="sibTrans" cxnId="{777DC3C6-D336-4C94-A624-E5582A07ECAA}">
      <dgm:prSet/>
      <dgm:spPr/>
      <dgm:t>
        <a:bodyPr rtlCol="0"/>
        <a:lstStyle/>
        <a:p>
          <a:pPr rtl="0"/>
          <a:endParaRPr lang="hr-HR" noProof="0" dirty="0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05DFC51-4C30-4A07-9F0C-6EB770961C6F}" type="pres">
      <dgm:prSet presAssocID="{6CFF1BD9-AE1F-4488-8B72-01186EADA6FF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F4A375F-A05B-45C3-9731-23DBACB9FC02}" type="presOf" srcId="{12E26E22-71B0-4386-A84F-ABF2FF66A99F}" destId="{919A589F-F74A-40C3-BE88-AB8730BCAB04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BB4F9699-C9DE-46C4-A04B-CD52EF57D4C5}" type="presOf" srcId="{74020AF3-C700-4606-8917-C6A353D7963A}" destId="{881B8FEC-9D20-4669-BB2E-FA9CEA0BE5A9}" srcOrd="0" destOrd="0" presId="urn:microsoft.com/office/officeart/2005/8/layout/chevron1"/>
    <dgm:cxn modelId="{9E75EA9C-2122-47C1-897A-5BBDE8D78AC4}" type="presOf" srcId="{A8B05E70-CCF1-4080-8EEE-6873C9D4B630}" destId="{268F2328-4548-422B-9C65-80797E16B241}" srcOrd="0" destOrd="0" presId="urn:microsoft.com/office/officeart/2005/8/layout/chevron1"/>
    <dgm:cxn modelId="{937639B3-2352-48E4-A96B-F63DF2119D92}" srcId="{44156040-AF98-4F2C-9909-9F2439F6F588}" destId="{12E26E22-71B0-4386-A84F-ABF2FF66A99F}" srcOrd="1" destOrd="0" parTransId="{3A6CB3CB-0F71-4CA8-93AA-0E3E3D59D313}" sibTransId="{E1826C46-15A2-4345-B986-53D05F21F155}"/>
    <dgm:cxn modelId="{37A858B6-D71C-4E86-A467-E8D17167DE19}" type="presOf" srcId="{42147153-A6C2-4177-BA7D-2ACCC2C1B2F7}" destId="{BDD0B0F7-A87C-4B5B-A4C3-4E4BE6EB0FE4}" srcOrd="0" destOrd="0" presId="urn:microsoft.com/office/officeart/2005/8/layout/chevron1"/>
    <dgm:cxn modelId="{777DC3C6-D336-4C94-A624-E5582A07ECAA}" srcId="{44156040-AF98-4F2C-9909-9F2439F6F588}" destId="{42147153-A6C2-4177-BA7D-2ACCC2C1B2F7}" srcOrd="3" destOrd="0" parTransId="{C6F68745-4C20-4204-96A6-585691399C14}" sibTransId="{0C6B132F-0347-46BA-86A4-3FAFB6676411}"/>
    <dgm:cxn modelId="{B8B909D0-D4F6-48D4-81DA-A58F34AE3646}" srcId="{44156040-AF98-4F2C-9909-9F2439F6F588}" destId="{A8B05E70-CCF1-4080-8EEE-6873C9D4B630}" srcOrd="2" destOrd="0" parTransId="{11D1F3D3-0002-4131-9F84-22FBF8692DA9}" sibTransId="{B6438016-7365-4FC0-A372-D90585B4B6EE}"/>
    <dgm:cxn modelId="{383A5CFE-2D64-4002-A7C0-1E621409BFD6}" type="presOf" srcId="{44156040-AF98-4F2C-9909-9F2439F6F588}" destId="{1C61A9A2-33F2-469B-8AC4-A104A5A98D78}" srcOrd="0" destOrd="0" presId="urn:microsoft.com/office/officeart/2005/8/layout/chevron1"/>
    <dgm:cxn modelId="{EDA037DE-3D60-46A9-9DDB-074A05981F8D}" type="presParOf" srcId="{1C61A9A2-33F2-469B-8AC4-A104A5A98D78}" destId="{881B8FEC-9D20-4669-BB2E-FA9CEA0BE5A9}" srcOrd="0" destOrd="0" presId="urn:microsoft.com/office/officeart/2005/8/layout/chevron1"/>
    <dgm:cxn modelId="{8F2A48B2-4519-4F7D-931D-1EB2DDCF4663}" type="presParOf" srcId="{1C61A9A2-33F2-469B-8AC4-A104A5A98D78}" destId="{705DFC51-4C30-4A07-9F0C-6EB770961C6F}" srcOrd="1" destOrd="0" presId="urn:microsoft.com/office/officeart/2005/8/layout/chevron1"/>
    <dgm:cxn modelId="{A8C49188-74D0-46A6-A671-569711775D6B}" type="presParOf" srcId="{1C61A9A2-33F2-469B-8AC4-A104A5A98D78}" destId="{919A589F-F74A-40C3-BE88-AB8730BCAB04}" srcOrd="2" destOrd="0" presId="urn:microsoft.com/office/officeart/2005/8/layout/chevron1"/>
    <dgm:cxn modelId="{DF828B00-7F32-4A0D-9D43-9FD5AE3C854B}" type="presParOf" srcId="{1C61A9A2-33F2-469B-8AC4-A104A5A98D78}" destId="{01C6BCDE-530E-4D03-9CF5-9AB36CDC1FE1}" srcOrd="3" destOrd="0" presId="urn:microsoft.com/office/officeart/2005/8/layout/chevron1"/>
    <dgm:cxn modelId="{2FC0E474-8734-4209-BD6D-C297DEE76CB4}" type="presParOf" srcId="{1C61A9A2-33F2-469B-8AC4-A104A5A98D78}" destId="{268F2328-4548-422B-9C65-80797E16B241}" srcOrd="4" destOrd="0" presId="urn:microsoft.com/office/officeart/2005/8/layout/chevron1"/>
    <dgm:cxn modelId="{30A10B48-C159-4CE5-AFE2-9908BF17AD25}" type="presParOf" srcId="{1C61A9A2-33F2-469B-8AC4-A104A5A98D78}" destId="{8CB78EC1-7B74-4B6E-94C6-5F808A049A1F}" srcOrd="5" destOrd="0" presId="urn:microsoft.com/office/officeart/2005/8/layout/chevron1"/>
    <dgm:cxn modelId="{3065F5B9-06B1-4353-A251-703F2693DE95}" type="presParOf" srcId="{1C61A9A2-33F2-469B-8AC4-A104A5A98D78}" destId="{BDD0B0F7-A87C-4B5B-A4C3-4E4BE6EB0FE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74020AF3-C700-4606-8917-C6A353D7963A}">
      <dgm:prSet phldrT="[Text]"/>
      <dgm:spPr/>
      <dgm:t>
        <a:bodyPr rtlCol="0"/>
        <a:lstStyle/>
        <a:p>
          <a:pPr rtl="0"/>
          <a:r>
            <a:rPr lang="hr-HR" noProof="0" dirty="0"/>
            <a:t> </a:t>
          </a:r>
          <a:r>
            <a:rPr lang="en-GB" noProof="0" dirty="0" err="1"/>
            <a:t>Vodoopskrba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87D99D21-0B4A-4259-89FB-0E5941CB535C}" type="parTrans" cxnId="{B0E2386F-A443-4201-8130-FB9CC25AA154}">
      <dgm:prSet/>
      <dgm:spPr/>
      <dgm:t>
        <a:bodyPr rtlCol="0"/>
        <a:lstStyle/>
        <a:p>
          <a:pPr rtl="0"/>
          <a:endParaRPr lang="hr-HR" noProof="0" dirty="0"/>
        </a:p>
      </dgm:t>
    </dgm:pt>
    <dgm:pt modelId="{6CFF1BD9-AE1F-4488-8B72-01186EADA6FF}" type="sibTrans" cxnId="{B0E2386F-A443-4201-8130-FB9CC25AA154}">
      <dgm:prSet/>
      <dgm:spPr/>
      <dgm:t>
        <a:bodyPr rtlCol="0"/>
        <a:lstStyle/>
        <a:p>
          <a:pPr rtl="0"/>
          <a:endParaRPr lang="hr-HR" noProof="0" dirty="0"/>
        </a:p>
      </dgm:t>
    </dgm:pt>
    <dgm:pt modelId="{12E26E22-71B0-4386-A84F-ABF2FF66A99F}">
      <dgm:prSet phldrT="[Text]"/>
      <dgm:spPr/>
      <dgm:t>
        <a:bodyPr rtlCol="0"/>
        <a:lstStyle/>
        <a:p>
          <a:pPr rtl="0"/>
          <a:r>
            <a:rPr lang="hr-HR" noProof="0" dirty="0"/>
            <a:t> </a:t>
          </a:r>
          <a:r>
            <a:rPr lang="en-GB" noProof="0" dirty="0"/>
            <a:t>Pisani </a:t>
          </a:r>
          <a:r>
            <a:rPr lang="en-GB" noProof="0" dirty="0" err="1"/>
            <a:t>prigovor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3A6CB3CB-0F71-4CA8-93AA-0E3E3D59D313}" type="parTrans" cxnId="{937639B3-2352-48E4-A96B-F63DF2119D92}">
      <dgm:prSet/>
      <dgm:spPr/>
      <dgm:t>
        <a:bodyPr rtlCol="0"/>
        <a:lstStyle/>
        <a:p>
          <a:pPr rtl="0"/>
          <a:endParaRPr lang="hr-HR" noProof="0" dirty="0"/>
        </a:p>
      </dgm:t>
    </dgm:pt>
    <dgm:pt modelId="{E1826C46-15A2-4345-B986-53D05F21F155}" type="sibTrans" cxnId="{937639B3-2352-48E4-A96B-F63DF2119D92}">
      <dgm:prSet/>
      <dgm:spPr/>
      <dgm:t>
        <a:bodyPr rtlCol="0"/>
        <a:lstStyle/>
        <a:p>
          <a:pPr rtl="0"/>
          <a:endParaRPr lang="hr-HR" noProof="0" dirty="0"/>
        </a:p>
      </dgm:t>
    </dgm:pt>
    <dgm:pt modelId="{A8B05E70-CCF1-4080-8EEE-6873C9D4B630}">
      <dgm:prSet phldrT="[Text]"/>
      <dgm:spPr/>
      <dgm:t>
        <a:bodyPr rtlCol="0"/>
        <a:lstStyle/>
        <a:p>
          <a:pPr rtl="0"/>
          <a:r>
            <a:rPr lang="hr-HR" noProof="0" dirty="0"/>
            <a:t> </a:t>
          </a:r>
          <a:r>
            <a:rPr lang="en-GB" noProof="0" dirty="0" err="1"/>
            <a:t>Povjerenstvo</a:t>
          </a:r>
          <a:r>
            <a:rPr lang="en-GB" noProof="0" dirty="0"/>
            <a:t> za </a:t>
          </a:r>
          <a:r>
            <a:rPr lang="en-GB" noProof="0" dirty="0" err="1"/>
            <a:t>reklamacije</a:t>
          </a:r>
          <a:r>
            <a:rPr lang="en-GB" noProof="0" dirty="0"/>
            <a:t> </a:t>
          </a:r>
          <a:r>
            <a:rPr lang="en-GB" noProof="0" dirty="0" err="1"/>
            <a:t>potrošača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11D1F3D3-0002-4131-9F84-22FBF8692DA9}" type="parTrans" cxnId="{B8B909D0-D4F6-48D4-81DA-A58F34AE3646}">
      <dgm:prSet/>
      <dgm:spPr/>
      <dgm:t>
        <a:bodyPr rtlCol="0"/>
        <a:lstStyle/>
        <a:p>
          <a:pPr rtl="0"/>
          <a:endParaRPr lang="hr-HR" noProof="0" dirty="0"/>
        </a:p>
      </dgm:t>
    </dgm:pt>
    <dgm:pt modelId="{B6438016-7365-4FC0-A372-D90585B4B6EE}" type="sibTrans" cxnId="{B8B909D0-D4F6-48D4-81DA-A58F34AE3646}">
      <dgm:prSet/>
      <dgm:spPr/>
      <dgm:t>
        <a:bodyPr rtlCol="0"/>
        <a:lstStyle/>
        <a:p>
          <a:pPr rtl="0"/>
          <a:endParaRPr lang="hr-HR" noProof="0" dirty="0"/>
        </a:p>
      </dgm:t>
    </dgm:pt>
    <dgm:pt modelId="{42147153-A6C2-4177-BA7D-2ACCC2C1B2F7}">
      <dgm:prSet phldrT="[Text]"/>
      <dgm:spPr/>
      <dgm:t>
        <a:bodyPr rtlCol="0"/>
        <a:lstStyle/>
        <a:p>
          <a:pPr rtl="0"/>
          <a:r>
            <a:rPr lang="en-GB" noProof="0" dirty="0"/>
            <a:t>DIRH </a:t>
          </a:r>
          <a:r>
            <a:rPr lang="en-GB" noProof="0" dirty="0" err="1"/>
            <a:t>vodopravna</a:t>
          </a:r>
          <a:r>
            <a:rPr lang="en-GB" noProof="0" dirty="0"/>
            <a:t> </a:t>
          </a:r>
          <a:r>
            <a:rPr lang="en-GB" noProof="0" dirty="0" err="1"/>
            <a:t>inspekcija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C6F68745-4C20-4204-96A6-585691399C14}" type="parTrans" cxnId="{777DC3C6-D336-4C94-A624-E5582A07ECAA}">
      <dgm:prSet/>
      <dgm:spPr/>
      <dgm:t>
        <a:bodyPr rtlCol="0"/>
        <a:lstStyle/>
        <a:p>
          <a:pPr rtl="0"/>
          <a:endParaRPr lang="hr-HR" noProof="0" dirty="0"/>
        </a:p>
      </dgm:t>
    </dgm:pt>
    <dgm:pt modelId="{0C6B132F-0347-46BA-86A4-3FAFB6676411}" type="sibTrans" cxnId="{777DC3C6-D336-4C94-A624-E5582A07ECAA}">
      <dgm:prSet/>
      <dgm:spPr/>
      <dgm:t>
        <a:bodyPr rtlCol="0"/>
        <a:lstStyle/>
        <a:p>
          <a:pPr rtl="0"/>
          <a:endParaRPr lang="hr-HR" noProof="0" dirty="0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05DFC51-4C30-4A07-9F0C-6EB770961C6F}" type="pres">
      <dgm:prSet presAssocID="{6CFF1BD9-AE1F-4488-8B72-01186EADA6FF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F4A375F-A05B-45C3-9731-23DBACB9FC02}" type="presOf" srcId="{12E26E22-71B0-4386-A84F-ABF2FF66A99F}" destId="{919A589F-F74A-40C3-BE88-AB8730BCAB04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BB4F9699-C9DE-46C4-A04B-CD52EF57D4C5}" type="presOf" srcId="{74020AF3-C700-4606-8917-C6A353D7963A}" destId="{881B8FEC-9D20-4669-BB2E-FA9CEA0BE5A9}" srcOrd="0" destOrd="0" presId="urn:microsoft.com/office/officeart/2005/8/layout/chevron1"/>
    <dgm:cxn modelId="{9E75EA9C-2122-47C1-897A-5BBDE8D78AC4}" type="presOf" srcId="{A8B05E70-CCF1-4080-8EEE-6873C9D4B630}" destId="{268F2328-4548-422B-9C65-80797E16B241}" srcOrd="0" destOrd="0" presId="urn:microsoft.com/office/officeart/2005/8/layout/chevron1"/>
    <dgm:cxn modelId="{937639B3-2352-48E4-A96B-F63DF2119D92}" srcId="{44156040-AF98-4F2C-9909-9F2439F6F588}" destId="{12E26E22-71B0-4386-A84F-ABF2FF66A99F}" srcOrd="1" destOrd="0" parTransId="{3A6CB3CB-0F71-4CA8-93AA-0E3E3D59D313}" sibTransId="{E1826C46-15A2-4345-B986-53D05F21F155}"/>
    <dgm:cxn modelId="{37A858B6-D71C-4E86-A467-E8D17167DE19}" type="presOf" srcId="{42147153-A6C2-4177-BA7D-2ACCC2C1B2F7}" destId="{BDD0B0F7-A87C-4B5B-A4C3-4E4BE6EB0FE4}" srcOrd="0" destOrd="0" presId="urn:microsoft.com/office/officeart/2005/8/layout/chevron1"/>
    <dgm:cxn modelId="{777DC3C6-D336-4C94-A624-E5582A07ECAA}" srcId="{44156040-AF98-4F2C-9909-9F2439F6F588}" destId="{42147153-A6C2-4177-BA7D-2ACCC2C1B2F7}" srcOrd="3" destOrd="0" parTransId="{C6F68745-4C20-4204-96A6-585691399C14}" sibTransId="{0C6B132F-0347-46BA-86A4-3FAFB6676411}"/>
    <dgm:cxn modelId="{B8B909D0-D4F6-48D4-81DA-A58F34AE3646}" srcId="{44156040-AF98-4F2C-9909-9F2439F6F588}" destId="{A8B05E70-CCF1-4080-8EEE-6873C9D4B630}" srcOrd="2" destOrd="0" parTransId="{11D1F3D3-0002-4131-9F84-22FBF8692DA9}" sibTransId="{B6438016-7365-4FC0-A372-D90585B4B6EE}"/>
    <dgm:cxn modelId="{383A5CFE-2D64-4002-A7C0-1E621409BFD6}" type="presOf" srcId="{44156040-AF98-4F2C-9909-9F2439F6F588}" destId="{1C61A9A2-33F2-469B-8AC4-A104A5A98D78}" srcOrd="0" destOrd="0" presId="urn:microsoft.com/office/officeart/2005/8/layout/chevron1"/>
    <dgm:cxn modelId="{EDA037DE-3D60-46A9-9DDB-074A05981F8D}" type="presParOf" srcId="{1C61A9A2-33F2-469B-8AC4-A104A5A98D78}" destId="{881B8FEC-9D20-4669-BB2E-FA9CEA0BE5A9}" srcOrd="0" destOrd="0" presId="urn:microsoft.com/office/officeart/2005/8/layout/chevron1"/>
    <dgm:cxn modelId="{8F2A48B2-4519-4F7D-931D-1EB2DDCF4663}" type="presParOf" srcId="{1C61A9A2-33F2-469B-8AC4-A104A5A98D78}" destId="{705DFC51-4C30-4A07-9F0C-6EB770961C6F}" srcOrd="1" destOrd="0" presId="urn:microsoft.com/office/officeart/2005/8/layout/chevron1"/>
    <dgm:cxn modelId="{A8C49188-74D0-46A6-A671-569711775D6B}" type="presParOf" srcId="{1C61A9A2-33F2-469B-8AC4-A104A5A98D78}" destId="{919A589F-F74A-40C3-BE88-AB8730BCAB04}" srcOrd="2" destOrd="0" presId="urn:microsoft.com/office/officeart/2005/8/layout/chevron1"/>
    <dgm:cxn modelId="{DF828B00-7F32-4A0D-9D43-9FD5AE3C854B}" type="presParOf" srcId="{1C61A9A2-33F2-469B-8AC4-A104A5A98D78}" destId="{01C6BCDE-530E-4D03-9CF5-9AB36CDC1FE1}" srcOrd="3" destOrd="0" presId="urn:microsoft.com/office/officeart/2005/8/layout/chevron1"/>
    <dgm:cxn modelId="{2FC0E474-8734-4209-BD6D-C297DEE76CB4}" type="presParOf" srcId="{1C61A9A2-33F2-469B-8AC4-A104A5A98D78}" destId="{268F2328-4548-422B-9C65-80797E16B241}" srcOrd="4" destOrd="0" presId="urn:microsoft.com/office/officeart/2005/8/layout/chevron1"/>
    <dgm:cxn modelId="{30A10B48-C159-4CE5-AFE2-9908BF17AD25}" type="presParOf" srcId="{1C61A9A2-33F2-469B-8AC4-A104A5A98D78}" destId="{8CB78EC1-7B74-4B6E-94C6-5F808A049A1F}" srcOrd="5" destOrd="0" presId="urn:microsoft.com/office/officeart/2005/8/layout/chevron1"/>
    <dgm:cxn modelId="{3065F5B9-06B1-4353-A251-703F2693DE95}" type="presParOf" srcId="{1C61A9A2-33F2-469B-8AC4-A104A5A98D78}" destId="{BDD0B0F7-A87C-4B5B-A4C3-4E4BE6EB0FE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74020AF3-C700-4606-8917-C6A353D7963A}">
      <dgm:prSet phldrT="[Text]"/>
      <dgm:spPr/>
      <dgm:t>
        <a:bodyPr rtlCol="0"/>
        <a:lstStyle/>
        <a:p>
          <a:pPr rtl="0"/>
          <a:r>
            <a:rPr lang="hr-HR" noProof="0" dirty="0"/>
            <a:t> </a:t>
          </a:r>
          <a:r>
            <a:rPr lang="en-GB" noProof="0" dirty="0" err="1"/>
            <a:t>Usluge</a:t>
          </a:r>
          <a:r>
            <a:rPr lang="en-GB" noProof="0" dirty="0"/>
            <a:t> </a:t>
          </a:r>
          <a:r>
            <a:rPr lang="en-GB" noProof="0" dirty="0" err="1"/>
            <a:t>parkiranja</a:t>
          </a:r>
          <a:r>
            <a:rPr lang="en-GB" noProof="0" dirty="0"/>
            <a:t> </a:t>
          </a:r>
          <a:r>
            <a:rPr lang="en-GB" noProof="0" dirty="0" err="1"/>
            <a:t>vozila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87D99D21-0B4A-4259-89FB-0E5941CB535C}" type="parTrans" cxnId="{B0E2386F-A443-4201-8130-FB9CC25AA154}">
      <dgm:prSet/>
      <dgm:spPr/>
      <dgm:t>
        <a:bodyPr rtlCol="0"/>
        <a:lstStyle/>
        <a:p>
          <a:pPr rtl="0"/>
          <a:endParaRPr lang="hr-HR" noProof="0" dirty="0"/>
        </a:p>
      </dgm:t>
    </dgm:pt>
    <dgm:pt modelId="{6CFF1BD9-AE1F-4488-8B72-01186EADA6FF}" type="sibTrans" cxnId="{B0E2386F-A443-4201-8130-FB9CC25AA154}">
      <dgm:prSet/>
      <dgm:spPr/>
      <dgm:t>
        <a:bodyPr rtlCol="0"/>
        <a:lstStyle/>
        <a:p>
          <a:pPr rtl="0"/>
          <a:endParaRPr lang="hr-HR" noProof="0" dirty="0"/>
        </a:p>
      </dgm:t>
    </dgm:pt>
    <dgm:pt modelId="{12E26E22-71B0-4386-A84F-ABF2FF66A99F}">
      <dgm:prSet phldrT="[Text]"/>
      <dgm:spPr/>
      <dgm:t>
        <a:bodyPr rtlCol="0"/>
        <a:lstStyle/>
        <a:p>
          <a:pPr rtl="0"/>
          <a:r>
            <a:rPr lang="hr-HR" noProof="0" dirty="0"/>
            <a:t> </a:t>
          </a:r>
          <a:r>
            <a:rPr lang="en-GB" noProof="0" dirty="0"/>
            <a:t>Pisani </a:t>
          </a:r>
          <a:r>
            <a:rPr lang="en-GB" noProof="0" dirty="0" err="1"/>
            <a:t>prigovor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3A6CB3CB-0F71-4CA8-93AA-0E3E3D59D313}" type="parTrans" cxnId="{937639B3-2352-48E4-A96B-F63DF2119D92}">
      <dgm:prSet/>
      <dgm:spPr/>
      <dgm:t>
        <a:bodyPr rtlCol="0"/>
        <a:lstStyle/>
        <a:p>
          <a:pPr rtl="0"/>
          <a:endParaRPr lang="hr-HR" noProof="0" dirty="0"/>
        </a:p>
      </dgm:t>
    </dgm:pt>
    <dgm:pt modelId="{E1826C46-15A2-4345-B986-53D05F21F155}" type="sibTrans" cxnId="{937639B3-2352-48E4-A96B-F63DF2119D92}">
      <dgm:prSet/>
      <dgm:spPr/>
      <dgm:t>
        <a:bodyPr rtlCol="0"/>
        <a:lstStyle/>
        <a:p>
          <a:pPr rtl="0"/>
          <a:endParaRPr lang="hr-HR" noProof="0" dirty="0"/>
        </a:p>
      </dgm:t>
    </dgm:pt>
    <dgm:pt modelId="{A8B05E70-CCF1-4080-8EEE-6873C9D4B630}">
      <dgm:prSet phldrT="[Text]"/>
      <dgm:spPr/>
      <dgm:t>
        <a:bodyPr rtlCol="0"/>
        <a:lstStyle/>
        <a:p>
          <a:pPr rtl="0"/>
          <a:r>
            <a:rPr lang="hr-HR" noProof="0" dirty="0"/>
            <a:t> </a:t>
          </a:r>
          <a:r>
            <a:rPr lang="en-GB" noProof="0" dirty="0" err="1"/>
            <a:t>Povjerenstvo</a:t>
          </a:r>
          <a:r>
            <a:rPr lang="en-GB" noProof="0" dirty="0"/>
            <a:t> za </a:t>
          </a:r>
          <a:r>
            <a:rPr lang="en-GB" noProof="0" dirty="0" err="1"/>
            <a:t>reklamacije</a:t>
          </a:r>
          <a:r>
            <a:rPr lang="en-GB" noProof="0" dirty="0"/>
            <a:t> </a:t>
          </a:r>
          <a:r>
            <a:rPr lang="en-GB" noProof="0" dirty="0" err="1"/>
            <a:t>potrošača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11D1F3D3-0002-4131-9F84-22FBF8692DA9}" type="parTrans" cxnId="{B8B909D0-D4F6-48D4-81DA-A58F34AE3646}">
      <dgm:prSet/>
      <dgm:spPr/>
      <dgm:t>
        <a:bodyPr rtlCol="0"/>
        <a:lstStyle/>
        <a:p>
          <a:pPr rtl="0"/>
          <a:endParaRPr lang="hr-HR" noProof="0" dirty="0"/>
        </a:p>
      </dgm:t>
    </dgm:pt>
    <dgm:pt modelId="{B6438016-7365-4FC0-A372-D90585B4B6EE}" type="sibTrans" cxnId="{B8B909D0-D4F6-48D4-81DA-A58F34AE3646}">
      <dgm:prSet/>
      <dgm:spPr/>
      <dgm:t>
        <a:bodyPr rtlCol="0"/>
        <a:lstStyle/>
        <a:p>
          <a:pPr rtl="0"/>
          <a:endParaRPr lang="hr-HR" noProof="0" dirty="0"/>
        </a:p>
      </dgm:t>
    </dgm:pt>
    <dgm:pt modelId="{42147153-A6C2-4177-BA7D-2ACCC2C1B2F7}">
      <dgm:prSet phldrT="[Text]"/>
      <dgm:spPr/>
      <dgm:t>
        <a:bodyPr rtlCol="0"/>
        <a:lstStyle/>
        <a:p>
          <a:pPr rtl="0"/>
          <a:r>
            <a:rPr lang="en-GB" noProof="0" dirty="0"/>
            <a:t>DIRH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C6F68745-4C20-4204-96A6-585691399C14}" type="parTrans" cxnId="{777DC3C6-D336-4C94-A624-E5582A07ECAA}">
      <dgm:prSet/>
      <dgm:spPr/>
      <dgm:t>
        <a:bodyPr rtlCol="0"/>
        <a:lstStyle/>
        <a:p>
          <a:pPr rtl="0"/>
          <a:endParaRPr lang="hr-HR" noProof="0" dirty="0"/>
        </a:p>
      </dgm:t>
    </dgm:pt>
    <dgm:pt modelId="{0C6B132F-0347-46BA-86A4-3FAFB6676411}" type="sibTrans" cxnId="{777DC3C6-D336-4C94-A624-E5582A07ECAA}">
      <dgm:prSet/>
      <dgm:spPr/>
      <dgm:t>
        <a:bodyPr rtlCol="0"/>
        <a:lstStyle/>
        <a:p>
          <a:pPr rtl="0"/>
          <a:endParaRPr lang="hr-HR" noProof="0" dirty="0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05DFC51-4C30-4A07-9F0C-6EB770961C6F}" type="pres">
      <dgm:prSet presAssocID="{6CFF1BD9-AE1F-4488-8B72-01186EADA6FF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F4A375F-A05B-45C3-9731-23DBACB9FC02}" type="presOf" srcId="{12E26E22-71B0-4386-A84F-ABF2FF66A99F}" destId="{919A589F-F74A-40C3-BE88-AB8730BCAB04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BB4F9699-C9DE-46C4-A04B-CD52EF57D4C5}" type="presOf" srcId="{74020AF3-C700-4606-8917-C6A353D7963A}" destId="{881B8FEC-9D20-4669-BB2E-FA9CEA0BE5A9}" srcOrd="0" destOrd="0" presId="urn:microsoft.com/office/officeart/2005/8/layout/chevron1"/>
    <dgm:cxn modelId="{9E75EA9C-2122-47C1-897A-5BBDE8D78AC4}" type="presOf" srcId="{A8B05E70-CCF1-4080-8EEE-6873C9D4B630}" destId="{268F2328-4548-422B-9C65-80797E16B241}" srcOrd="0" destOrd="0" presId="urn:microsoft.com/office/officeart/2005/8/layout/chevron1"/>
    <dgm:cxn modelId="{937639B3-2352-48E4-A96B-F63DF2119D92}" srcId="{44156040-AF98-4F2C-9909-9F2439F6F588}" destId="{12E26E22-71B0-4386-A84F-ABF2FF66A99F}" srcOrd="1" destOrd="0" parTransId="{3A6CB3CB-0F71-4CA8-93AA-0E3E3D59D313}" sibTransId="{E1826C46-15A2-4345-B986-53D05F21F155}"/>
    <dgm:cxn modelId="{37A858B6-D71C-4E86-A467-E8D17167DE19}" type="presOf" srcId="{42147153-A6C2-4177-BA7D-2ACCC2C1B2F7}" destId="{BDD0B0F7-A87C-4B5B-A4C3-4E4BE6EB0FE4}" srcOrd="0" destOrd="0" presId="urn:microsoft.com/office/officeart/2005/8/layout/chevron1"/>
    <dgm:cxn modelId="{777DC3C6-D336-4C94-A624-E5582A07ECAA}" srcId="{44156040-AF98-4F2C-9909-9F2439F6F588}" destId="{42147153-A6C2-4177-BA7D-2ACCC2C1B2F7}" srcOrd="3" destOrd="0" parTransId="{C6F68745-4C20-4204-96A6-585691399C14}" sibTransId="{0C6B132F-0347-46BA-86A4-3FAFB6676411}"/>
    <dgm:cxn modelId="{B8B909D0-D4F6-48D4-81DA-A58F34AE3646}" srcId="{44156040-AF98-4F2C-9909-9F2439F6F588}" destId="{A8B05E70-CCF1-4080-8EEE-6873C9D4B630}" srcOrd="2" destOrd="0" parTransId="{11D1F3D3-0002-4131-9F84-22FBF8692DA9}" sibTransId="{B6438016-7365-4FC0-A372-D90585B4B6EE}"/>
    <dgm:cxn modelId="{383A5CFE-2D64-4002-A7C0-1E621409BFD6}" type="presOf" srcId="{44156040-AF98-4F2C-9909-9F2439F6F588}" destId="{1C61A9A2-33F2-469B-8AC4-A104A5A98D78}" srcOrd="0" destOrd="0" presId="urn:microsoft.com/office/officeart/2005/8/layout/chevron1"/>
    <dgm:cxn modelId="{EDA037DE-3D60-46A9-9DDB-074A05981F8D}" type="presParOf" srcId="{1C61A9A2-33F2-469B-8AC4-A104A5A98D78}" destId="{881B8FEC-9D20-4669-BB2E-FA9CEA0BE5A9}" srcOrd="0" destOrd="0" presId="urn:microsoft.com/office/officeart/2005/8/layout/chevron1"/>
    <dgm:cxn modelId="{8F2A48B2-4519-4F7D-931D-1EB2DDCF4663}" type="presParOf" srcId="{1C61A9A2-33F2-469B-8AC4-A104A5A98D78}" destId="{705DFC51-4C30-4A07-9F0C-6EB770961C6F}" srcOrd="1" destOrd="0" presId="urn:microsoft.com/office/officeart/2005/8/layout/chevron1"/>
    <dgm:cxn modelId="{A8C49188-74D0-46A6-A671-569711775D6B}" type="presParOf" srcId="{1C61A9A2-33F2-469B-8AC4-A104A5A98D78}" destId="{919A589F-F74A-40C3-BE88-AB8730BCAB04}" srcOrd="2" destOrd="0" presId="urn:microsoft.com/office/officeart/2005/8/layout/chevron1"/>
    <dgm:cxn modelId="{DF828B00-7F32-4A0D-9D43-9FD5AE3C854B}" type="presParOf" srcId="{1C61A9A2-33F2-469B-8AC4-A104A5A98D78}" destId="{01C6BCDE-530E-4D03-9CF5-9AB36CDC1FE1}" srcOrd="3" destOrd="0" presId="urn:microsoft.com/office/officeart/2005/8/layout/chevron1"/>
    <dgm:cxn modelId="{2FC0E474-8734-4209-BD6D-C297DEE76CB4}" type="presParOf" srcId="{1C61A9A2-33F2-469B-8AC4-A104A5A98D78}" destId="{268F2328-4548-422B-9C65-80797E16B241}" srcOrd="4" destOrd="0" presId="urn:microsoft.com/office/officeart/2005/8/layout/chevron1"/>
    <dgm:cxn modelId="{30A10B48-C159-4CE5-AFE2-9908BF17AD25}" type="presParOf" srcId="{1C61A9A2-33F2-469B-8AC4-A104A5A98D78}" destId="{8CB78EC1-7B74-4B6E-94C6-5F808A049A1F}" srcOrd="5" destOrd="0" presId="urn:microsoft.com/office/officeart/2005/8/layout/chevron1"/>
    <dgm:cxn modelId="{3065F5B9-06B1-4353-A251-703F2693DE95}" type="presParOf" srcId="{1C61A9A2-33F2-469B-8AC4-A104A5A98D78}" destId="{BDD0B0F7-A87C-4B5B-A4C3-4E4BE6EB0FE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12E26E22-71B0-4386-A84F-ABF2FF66A99F}">
      <dgm:prSet phldrT="[Text]"/>
      <dgm:spPr/>
      <dgm:t>
        <a:bodyPr rtlCol="0"/>
        <a:lstStyle/>
        <a:p>
          <a:pPr rtl="0"/>
          <a:r>
            <a:rPr lang="hr-HR" noProof="0" dirty="0"/>
            <a:t> </a:t>
          </a:r>
          <a:r>
            <a:rPr lang="en-GB" noProof="0" dirty="0"/>
            <a:t>Pisani </a:t>
          </a:r>
          <a:r>
            <a:rPr lang="en-GB" noProof="0" dirty="0" err="1"/>
            <a:t>prigovor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3A6CB3CB-0F71-4CA8-93AA-0E3E3D59D313}" type="parTrans" cxnId="{937639B3-2352-48E4-A96B-F63DF2119D92}">
      <dgm:prSet/>
      <dgm:spPr/>
      <dgm:t>
        <a:bodyPr rtlCol="0"/>
        <a:lstStyle/>
        <a:p>
          <a:pPr rtl="0"/>
          <a:endParaRPr lang="hr-HR" noProof="0" dirty="0"/>
        </a:p>
      </dgm:t>
    </dgm:pt>
    <dgm:pt modelId="{E1826C46-15A2-4345-B986-53D05F21F155}" type="sibTrans" cxnId="{937639B3-2352-48E4-A96B-F63DF2119D92}">
      <dgm:prSet/>
      <dgm:spPr/>
      <dgm:t>
        <a:bodyPr rtlCol="0"/>
        <a:lstStyle/>
        <a:p>
          <a:pPr rtl="0"/>
          <a:endParaRPr lang="hr-HR" noProof="0" dirty="0"/>
        </a:p>
      </dgm:t>
    </dgm:pt>
    <dgm:pt modelId="{A8B05E70-CCF1-4080-8EEE-6873C9D4B630}">
      <dgm:prSet phldrT="[Text]"/>
      <dgm:spPr/>
      <dgm:t>
        <a:bodyPr rtlCol="0"/>
        <a:lstStyle/>
        <a:p>
          <a:pPr rtl="0"/>
          <a:r>
            <a:rPr lang="hr-HR" noProof="0" dirty="0"/>
            <a:t> </a:t>
          </a:r>
          <a:r>
            <a:rPr lang="en-GB" noProof="0" dirty="0" err="1"/>
            <a:t>Povjerenstvo</a:t>
          </a:r>
          <a:r>
            <a:rPr lang="en-GB" noProof="0" dirty="0"/>
            <a:t> za </a:t>
          </a:r>
          <a:r>
            <a:rPr lang="en-GB" noProof="0" dirty="0" err="1"/>
            <a:t>reklamacije</a:t>
          </a:r>
          <a:r>
            <a:rPr lang="en-GB" noProof="0" dirty="0"/>
            <a:t> </a:t>
          </a:r>
          <a:r>
            <a:rPr lang="en-GB" noProof="0" dirty="0" err="1"/>
            <a:t>potrošača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11D1F3D3-0002-4131-9F84-22FBF8692DA9}" type="parTrans" cxnId="{B8B909D0-D4F6-48D4-81DA-A58F34AE3646}">
      <dgm:prSet/>
      <dgm:spPr/>
      <dgm:t>
        <a:bodyPr rtlCol="0"/>
        <a:lstStyle/>
        <a:p>
          <a:pPr rtl="0"/>
          <a:endParaRPr lang="hr-HR" noProof="0" dirty="0"/>
        </a:p>
      </dgm:t>
    </dgm:pt>
    <dgm:pt modelId="{B6438016-7365-4FC0-A372-D90585B4B6EE}" type="sibTrans" cxnId="{B8B909D0-D4F6-48D4-81DA-A58F34AE3646}">
      <dgm:prSet/>
      <dgm:spPr/>
      <dgm:t>
        <a:bodyPr rtlCol="0"/>
        <a:lstStyle/>
        <a:p>
          <a:pPr rtl="0"/>
          <a:endParaRPr lang="hr-HR" noProof="0" dirty="0"/>
        </a:p>
      </dgm:t>
    </dgm:pt>
    <dgm:pt modelId="{42147153-A6C2-4177-BA7D-2ACCC2C1B2F7}">
      <dgm:prSet phldrT="[Text]"/>
      <dgm:spPr/>
      <dgm:t>
        <a:bodyPr rtlCol="0"/>
        <a:lstStyle/>
        <a:p>
          <a:pPr rtl="0"/>
          <a:r>
            <a:rPr lang="en-GB" noProof="0" dirty="0"/>
            <a:t>DIRH </a:t>
          </a:r>
          <a:r>
            <a:rPr lang="en-GB" noProof="0" dirty="0" err="1"/>
            <a:t>energetska</a:t>
          </a:r>
          <a:r>
            <a:rPr lang="en-GB" noProof="0" dirty="0"/>
            <a:t> </a:t>
          </a:r>
          <a:r>
            <a:rPr lang="en-GB" noProof="0" dirty="0" err="1"/>
            <a:t>inspekcija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C6F68745-4C20-4204-96A6-585691399C14}" type="parTrans" cxnId="{777DC3C6-D336-4C94-A624-E5582A07ECAA}">
      <dgm:prSet/>
      <dgm:spPr/>
      <dgm:t>
        <a:bodyPr rtlCol="0"/>
        <a:lstStyle/>
        <a:p>
          <a:pPr rtl="0"/>
          <a:endParaRPr lang="hr-HR" noProof="0" dirty="0"/>
        </a:p>
      </dgm:t>
    </dgm:pt>
    <dgm:pt modelId="{0C6B132F-0347-46BA-86A4-3FAFB6676411}" type="sibTrans" cxnId="{777DC3C6-D336-4C94-A624-E5582A07ECAA}">
      <dgm:prSet/>
      <dgm:spPr/>
      <dgm:t>
        <a:bodyPr rtlCol="0"/>
        <a:lstStyle/>
        <a:p>
          <a:pPr rtl="0"/>
          <a:endParaRPr lang="hr-HR" noProof="0" dirty="0"/>
        </a:p>
      </dgm:t>
    </dgm:pt>
    <dgm:pt modelId="{74020AF3-C700-4606-8917-C6A353D7963A}">
      <dgm:prSet phldrT="[Text]"/>
      <dgm:spPr/>
      <dgm:t>
        <a:bodyPr rtlCol="0"/>
        <a:lstStyle/>
        <a:p>
          <a:pPr rtl="0"/>
          <a:r>
            <a:rPr lang="hr-HR" noProof="0" dirty="0"/>
            <a:t> </a:t>
          </a:r>
          <a:r>
            <a:rPr lang="en-GB" noProof="0" dirty="0" err="1"/>
            <a:t>Toplinska</a:t>
          </a:r>
          <a:r>
            <a:rPr lang="en-GB" noProof="0" dirty="0"/>
            <a:t>, </a:t>
          </a:r>
          <a:r>
            <a:rPr lang="en-GB" noProof="0" dirty="0" err="1"/>
            <a:t>električna</a:t>
          </a:r>
          <a:r>
            <a:rPr lang="en-GB" noProof="0" dirty="0"/>
            <a:t> </a:t>
          </a:r>
          <a:r>
            <a:rPr lang="en-GB" noProof="0" dirty="0" err="1"/>
            <a:t>energija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6CFF1BD9-AE1F-4488-8B72-01186EADA6FF}" type="sibTrans" cxnId="{B0E2386F-A443-4201-8130-FB9CC25AA154}">
      <dgm:prSet/>
      <dgm:spPr/>
      <dgm:t>
        <a:bodyPr rtlCol="0"/>
        <a:lstStyle/>
        <a:p>
          <a:pPr rtl="0"/>
          <a:endParaRPr lang="hr-HR" noProof="0" dirty="0"/>
        </a:p>
      </dgm:t>
    </dgm:pt>
    <dgm:pt modelId="{87D99D21-0B4A-4259-89FB-0E5941CB535C}" type="parTrans" cxnId="{B0E2386F-A443-4201-8130-FB9CC25AA154}">
      <dgm:prSet/>
      <dgm:spPr/>
      <dgm:t>
        <a:bodyPr rtlCol="0"/>
        <a:lstStyle/>
        <a:p>
          <a:pPr rtl="0"/>
          <a:endParaRPr lang="hr-HR" noProof="0" dirty="0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05DFC51-4C30-4A07-9F0C-6EB770961C6F}" type="pres">
      <dgm:prSet presAssocID="{6CFF1BD9-AE1F-4488-8B72-01186EADA6FF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F4A375F-A05B-45C3-9731-23DBACB9FC02}" type="presOf" srcId="{12E26E22-71B0-4386-A84F-ABF2FF66A99F}" destId="{919A589F-F74A-40C3-BE88-AB8730BCAB04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BB4F9699-C9DE-46C4-A04B-CD52EF57D4C5}" type="presOf" srcId="{74020AF3-C700-4606-8917-C6A353D7963A}" destId="{881B8FEC-9D20-4669-BB2E-FA9CEA0BE5A9}" srcOrd="0" destOrd="0" presId="urn:microsoft.com/office/officeart/2005/8/layout/chevron1"/>
    <dgm:cxn modelId="{9E75EA9C-2122-47C1-897A-5BBDE8D78AC4}" type="presOf" srcId="{A8B05E70-CCF1-4080-8EEE-6873C9D4B630}" destId="{268F2328-4548-422B-9C65-80797E16B241}" srcOrd="0" destOrd="0" presId="urn:microsoft.com/office/officeart/2005/8/layout/chevron1"/>
    <dgm:cxn modelId="{937639B3-2352-48E4-A96B-F63DF2119D92}" srcId="{44156040-AF98-4F2C-9909-9F2439F6F588}" destId="{12E26E22-71B0-4386-A84F-ABF2FF66A99F}" srcOrd="1" destOrd="0" parTransId="{3A6CB3CB-0F71-4CA8-93AA-0E3E3D59D313}" sibTransId="{E1826C46-15A2-4345-B986-53D05F21F155}"/>
    <dgm:cxn modelId="{37A858B6-D71C-4E86-A467-E8D17167DE19}" type="presOf" srcId="{42147153-A6C2-4177-BA7D-2ACCC2C1B2F7}" destId="{BDD0B0F7-A87C-4B5B-A4C3-4E4BE6EB0FE4}" srcOrd="0" destOrd="0" presId="urn:microsoft.com/office/officeart/2005/8/layout/chevron1"/>
    <dgm:cxn modelId="{777DC3C6-D336-4C94-A624-E5582A07ECAA}" srcId="{44156040-AF98-4F2C-9909-9F2439F6F588}" destId="{42147153-A6C2-4177-BA7D-2ACCC2C1B2F7}" srcOrd="3" destOrd="0" parTransId="{C6F68745-4C20-4204-96A6-585691399C14}" sibTransId="{0C6B132F-0347-46BA-86A4-3FAFB6676411}"/>
    <dgm:cxn modelId="{B8B909D0-D4F6-48D4-81DA-A58F34AE3646}" srcId="{44156040-AF98-4F2C-9909-9F2439F6F588}" destId="{A8B05E70-CCF1-4080-8EEE-6873C9D4B630}" srcOrd="2" destOrd="0" parTransId="{11D1F3D3-0002-4131-9F84-22FBF8692DA9}" sibTransId="{B6438016-7365-4FC0-A372-D90585B4B6EE}"/>
    <dgm:cxn modelId="{383A5CFE-2D64-4002-A7C0-1E621409BFD6}" type="presOf" srcId="{44156040-AF98-4F2C-9909-9F2439F6F588}" destId="{1C61A9A2-33F2-469B-8AC4-A104A5A98D78}" srcOrd="0" destOrd="0" presId="urn:microsoft.com/office/officeart/2005/8/layout/chevron1"/>
    <dgm:cxn modelId="{EDA037DE-3D60-46A9-9DDB-074A05981F8D}" type="presParOf" srcId="{1C61A9A2-33F2-469B-8AC4-A104A5A98D78}" destId="{881B8FEC-9D20-4669-BB2E-FA9CEA0BE5A9}" srcOrd="0" destOrd="0" presId="urn:microsoft.com/office/officeart/2005/8/layout/chevron1"/>
    <dgm:cxn modelId="{8F2A48B2-4519-4F7D-931D-1EB2DDCF4663}" type="presParOf" srcId="{1C61A9A2-33F2-469B-8AC4-A104A5A98D78}" destId="{705DFC51-4C30-4A07-9F0C-6EB770961C6F}" srcOrd="1" destOrd="0" presId="urn:microsoft.com/office/officeart/2005/8/layout/chevron1"/>
    <dgm:cxn modelId="{A8C49188-74D0-46A6-A671-569711775D6B}" type="presParOf" srcId="{1C61A9A2-33F2-469B-8AC4-A104A5A98D78}" destId="{919A589F-F74A-40C3-BE88-AB8730BCAB04}" srcOrd="2" destOrd="0" presId="urn:microsoft.com/office/officeart/2005/8/layout/chevron1"/>
    <dgm:cxn modelId="{DF828B00-7F32-4A0D-9D43-9FD5AE3C854B}" type="presParOf" srcId="{1C61A9A2-33F2-469B-8AC4-A104A5A98D78}" destId="{01C6BCDE-530E-4D03-9CF5-9AB36CDC1FE1}" srcOrd="3" destOrd="0" presId="urn:microsoft.com/office/officeart/2005/8/layout/chevron1"/>
    <dgm:cxn modelId="{2FC0E474-8734-4209-BD6D-C297DEE76CB4}" type="presParOf" srcId="{1C61A9A2-33F2-469B-8AC4-A104A5A98D78}" destId="{268F2328-4548-422B-9C65-80797E16B241}" srcOrd="4" destOrd="0" presId="urn:microsoft.com/office/officeart/2005/8/layout/chevron1"/>
    <dgm:cxn modelId="{30A10B48-C159-4CE5-AFE2-9908BF17AD25}" type="presParOf" srcId="{1C61A9A2-33F2-469B-8AC4-A104A5A98D78}" destId="{8CB78EC1-7B74-4B6E-94C6-5F808A049A1F}" srcOrd="5" destOrd="0" presId="urn:microsoft.com/office/officeart/2005/8/layout/chevron1"/>
    <dgm:cxn modelId="{3065F5B9-06B1-4353-A251-703F2693DE95}" type="presParOf" srcId="{1C61A9A2-33F2-469B-8AC4-A104A5A98D78}" destId="{BDD0B0F7-A87C-4B5B-A4C3-4E4BE6EB0FE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12E26E22-71B0-4386-A84F-ABF2FF66A99F}">
      <dgm:prSet phldrT="[Text]"/>
      <dgm:spPr/>
      <dgm:t>
        <a:bodyPr rtlCol="0"/>
        <a:lstStyle/>
        <a:p>
          <a:pPr rtl="0"/>
          <a:r>
            <a:rPr lang="hr-HR" noProof="0" dirty="0"/>
            <a:t> </a:t>
          </a:r>
          <a:r>
            <a:rPr lang="en-GB" noProof="0" dirty="0"/>
            <a:t>Pisani </a:t>
          </a:r>
          <a:r>
            <a:rPr lang="en-GB" noProof="0" dirty="0" err="1"/>
            <a:t>prigovor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3A6CB3CB-0F71-4CA8-93AA-0E3E3D59D313}" type="parTrans" cxnId="{937639B3-2352-48E4-A96B-F63DF2119D92}">
      <dgm:prSet/>
      <dgm:spPr/>
      <dgm:t>
        <a:bodyPr rtlCol="0"/>
        <a:lstStyle/>
        <a:p>
          <a:pPr rtl="0"/>
          <a:endParaRPr lang="hr-HR" noProof="0" dirty="0"/>
        </a:p>
      </dgm:t>
    </dgm:pt>
    <dgm:pt modelId="{E1826C46-15A2-4345-B986-53D05F21F155}" type="sibTrans" cxnId="{937639B3-2352-48E4-A96B-F63DF2119D92}">
      <dgm:prSet/>
      <dgm:spPr/>
      <dgm:t>
        <a:bodyPr rtlCol="0"/>
        <a:lstStyle/>
        <a:p>
          <a:pPr rtl="0"/>
          <a:endParaRPr lang="hr-HR" noProof="0" dirty="0"/>
        </a:p>
      </dgm:t>
    </dgm:pt>
    <dgm:pt modelId="{A8B05E70-CCF1-4080-8EEE-6873C9D4B630}">
      <dgm:prSet phldrT="[Text]"/>
      <dgm:spPr/>
      <dgm:t>
        <a:bodyPr rtlCol="0"/>
        <a:lstStyle/>
        <a:p>
          <a:pPr rtl="0"/>
          <a:r>
            <a:rPr lang="hr-HR" noProof="0" dirty="0"/>
            <a:t> </a:t>
          </a:r>
          <a:r>
            <a:rPr lang="en-GB" noProof="0" dirty="0" err="1"/>
            <a:t>Povjerenstvo</a:t>
          </a:r>
          <a:r>
            <a:rPr lang="en-GB" noProof="0" dirty="0"/>
            <a:t> za </a:t>
          </a:r>
          <a:r>
            <a:rPr lang="en-GB" noProof="0" dirty="0" err="1"/>
            <a:t>reklamacije</a:t>
          </a:r>
          <a:r>
            <a:rPr lang="en-GB" noProof="0" dirty="0"/>
            <a:t> </a:t>
          </a:r>
          <a:r>
            <a:rPr lang="en-GB" noProof="0" dirty="0" err="1"/>
            <a:t>potrošača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11D1F3D3-0002-4131-9F84-22FBF8692DA9}" type="parTrans" cxnId="{B8B909D0-D4F6-48D4-81DA-A58F34AE3646}">
      <dgm:prSet/>
      <dgm:spPr/>
      <dgm:t>
        <a:bodyPr rtlCol="0"/>
        <a:lstStyle/>
        <a:p>
          <a:pPr rtl="0"/>
          <a:endParaRPr lang="hr-HR" noProof="0" dirty="0"/>
        </a:p>
      </dgm:t>
    </dgm:pt>
    <dgm:pt modelId="{B6438016-7365-4FC0-A372-D90585B4B6EE}" type="sibTrans" cxnId="{B8B909D0-D4F6-48D4-81DA-A58F34AE3646}">
      <dgm:prSet/>
      <dgm:spPr/>
      <dgm:t>
        <a:bodyPr rtlCol="0"/>
        <a:lstStyle/>
        <a:p>
          <a:pPr rtl="0"/>
          <a:endParaRPr lang="hr-HR" noProof="0" dirty="0"/>
        </a:p>
      </dgm:t>
    </dgm:pt>
    <dgm:pt modelId="{42147153-A6C2-4177-BA7D-2ACCC2C1B2F7}">
      <dgm:prSet phldrT="[Text]"/>
      <dgm:spPr/>
      <dgm:t>
        <a:bodyPr rtlCol="0"/>
        <a:lstStyle/>
        <a:p>
          <a:pPr rtl="0"/>
          <a:r>
            <a:rPr lang="en-GB" noProof="0" dirty="0"/>
            <a:t>DIRH  </a:t>
          </a:r>
          <a:r>
            <a:rPr lang="en-GB" noProof="0" dirty="0" err="1"/>
            <a:t>i</a:t>
          </a:r>
          <a:r>
            <a:rPr lang="en-GB" noProof="0" dirty="0"/>
            <a:t> </a:t>
          </a:r>
          <a:r>
            <a:rPr lang="en-GB" noProof="0" dirty="0" err="1"/>
            <a:t>Ministarstvo</a:t>
          </a:r>
          <a:r>
            <a:rPr lang="en-GB" noProof="0" dirty="0"/>
            <a:t> </a:t>
          </a:r>
          <a:r>
            <a:rPr lang="en-GB" noProof="0" dirty="0" err="1"/>
            <a:t>zaštite</a:t>
          </a:r>
          <a:r>
            <a:rPr lang="en-GB" noProof="0" dirty="0"/>
            <a:t> </a:t>
          </a:r>
          <a:r>
            <a:rPr lang="en-GB" noProof="0" dirty="0" err="1"/>
            <a:t>okoliša</a:t>
          </a:r>
          <a:r>
            <a:rPr lang="en-GB" noProof="0" dirty="0"/>
            <a:t> </a:t>
          </a:r>
          <a:r>
            <a:rPr lang="en-GB" noProof="0" dirty="0" err="1"/>
            <a:t>i</a:t>
          </a:r>
          <a:r>
            <a:rPr lang="en-GB" noProof="0" dirty="0"/>
            <a:t> </a:t>
          </a:r>
          <a:r>
            <a:rPr lang="en-GB" noProof="0" dirty="0" err="1"/>
            <a:t>zelene</a:t>
          </a:r>
          <a:r>
            <a:rPr lang="en-GB" noProof="0" dirty="0"/>
            <a:t> </a:t>
          </a:r>
          <a:r>
            <a:rPr lang="en-GB" noProof="0" dirty="0" err="1"/>
            <a:t>tranzicije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C6F68745-4C20-4204-96A6-585691399C14}" type="parTrans" cxnId="{777DC3C6-D336-4C94-A624-E5582A07ECAA}">
      <dgm:prSet/>
      <dgm:spPr/>
      <dgm:t>
        <a:bodyPr rtlCol="0"/>
        <a:lstStyle/>
        <a:p>
          <a:pPr rtl="0"/>
          <a:endParaRPr lang="hr-HR" noProof="0" dirty="0"/>
        </a:p>
      </dgm:t>
    </dgm:pt>
    <dgm:pt modelId="{0C6B132F-0347-46BA-86A4-3FAFB6676411}" type="sibTrans" cxnId="{777DC3C6-D336-4C94-A624-E5582A07ECAA}">
      <dgm:prSet/>
      <dgm:spPr/>
      <dgm:t>
        <a:bodyPr rtlCol="0"/>
        <a:lstStyle/>
        <a:p>
          <a:pPr rtl="0"/>
          <a:endParaRPr lang="hr-HR" noProof="0" dirty="0"/>
        </a:p>
      </dgm:t>
    </dgm:pt>
    <dgm:pt modelId="{74020AF3-C700-4606-8917-C6A353D7963A}">
      <dgm:prSet phldrT="[Text]"/>
      <dgm:spPr/>
      <dgm:t>
        <a:bodyPr rtlCol="0"/>
        <a:lstStyle/>
        <a:p>
          <a:pPr rtl="0"/>
          <a:r>
            <a:rPr lang="hr-HR" noProof="0" dirty="0"/>
            <a:t> </a:t>
          </a:r>
          <a:r>
            <a:rPr lang="en-GB" noProof="0" dirty="0" err="1"/>
            <a:t>Komunalni</a:t>
          </a:r>
          <a:r>
            <a:rPr lang="en-GB" noProof="0" dirty="0"/>
            <a:t> </a:t>
          </a:r>
          <a:r>
            <a:rPr lang="en-GB" noProof="0" dirty="0" err="1"/>
            <a:t>otpad</a:t>
          </a:r>
          <a:r>
            <a:rPr lang="en-GB" noProof="0" dirty="0"/>
            <a:t> 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6CFF1BD9-AE1F-4488-8B72-01186EADA6FF}" type="sibTrans" cxnId="{B0E2386F-A443-4201-8130-FB9CC25AA154}">
      <dgm:prSet/>
      <dgm:spPr/>
      <dgm:t>
        <a:bodyPr rtlCol="0"/>
        <a:lstStyle/>
        <a:p>
          <a:pPr rtl="0"/>
          <a:endParaRPr lang="hr-HR" noProof="0" dirty="0"/>
        </a:p>
      </dgm:t>
    </dgm:pt>
    <dgm:pt modelId="{87D99D21-0B4A-4259-89FB-0E5941CB535C}" type="parTrans" cxnId="{B0E2386F-A443-4201-8130-FB9CC25AA154}">
      <dgm:prSet/>
      <dgm:spPr/>
      <dgm:t>
        <a:bodyPr rtlCol="0"/>
        <a:lstStyle/>
        <a:p>
          <a:pPr rtl="0"/>
          <a:endParaRPr lang="hr-HR" noProof="0" dirty="0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05DFC51-4C30-4A07-9F0C-6EB770961C6F}" type="pres">
      <dgm:prSet presAssocID="{6CFF1BD9-AE1F-4488-8B72-01186EADA6FF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F4A375F-A05B-45C3-9731-23DBACB9FC02}" type="presOf" srcId="{12E26E22-71B0-4386-A84F-ABF2FF66A99F}" destId="{919A589F-F74A-40C3-BE88-AB8730BCAB04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BB4F9699-C9DE-46C4-A04B-CD52EF57D4C5}" type="presOf" srcId="{74020AF3-C700-4606-8917-C6A353D7963A}" destId="{881B8FEC-9D20-4669-BB2E-FA9CEA0BE5A9}" srcOrd="0" destOrd="0" presId="urn:microsoft.com/office/officeart/2005/8/layout/chevron1"/>
    <dgm:cxn modelId="{9E75EA9C-2122-47C1-897A-5BBDE8D78AC4}" type="presOf" srcId="{A8B05E70-CCF1-4080-8EEE-6873C9D4B630}" destId="{268F2328-4548-422B-9C65-80797E16B241}" srcOrd="0" destOrd="0" presId="urn:microsoft.com/office/officeart/2005/8/layout/chevron1"/>
    <dgm:cxn modelId="{937639B3-2352-48E4-A96B-F63DF2119D92}" srcId="{44156040-AF98-4F2C-9909-9F2439F6F588}" destId="{12E26E22-71B0-4386-A84F-ABF2FF66A99F}" srcOrd="1" destOrd="0" parTransId="{3A6CB3CB-0F71-4CA8-93AA-0E3E3D59D313}" sibTransId="{E1826C46-15A2-4345-B986-53D05F21F155}"/>
    <dgm:cxn modelId="{37A858B6-D71C-4E86-A467-E8D17167DE19}" type="presOf" srcId="{42147153-A6C2-4177-BA7D-2ACCC2C1B2F7}" destId="{BDD0B0F7-A87C-4B5B-A4C3-4E4BE6EB0FE4}" srcOrd="0" destOrd="0" presId="urn:microsoft.com/office/officeart/2005/8/layout/chevron1"/>
    <dgm:cxn modelId="{777DC3C6-D336-4C94-A624-E5582A07ECAA}" srcId="{44156040-AF98-4F2C-9909-9F2439F6F588}" destId="{42147153-A6C2-4177-BA7D-2ACCC2C1B2F7}" srcOrd="3" destOrd="0" parTransId="{C6F68745-4C20-4204-96A6-585691399C14}" sibTransId="{0C6B132F-0347-46BA-86A4-3FAFB6676411}"/>
    <dgm:cxn modelId="{B8B909D0-D4F6-48D4-81DA-A58F34AE3646}" srcId="{44156040-AF98-4F2C-9909-9F2439F6F588}" destId="{A8B05E70-CCF1-4080-8EEE-6873C9D4B630}" srcOrd="2" destOrd="0" parTransId="{11D1F3D3-0002-4131-9F84-22FBF8692DA9}" sibTransId="{B6438016-7365-4FC0-A372-D90585B4B6EE}"/>
    <dgm:cxn modelId="{383A5CFE-2D64-4002-A7C0-1E621409BFD6}" type="presOf" srcId="{44156040-AF98-4F2C-9909-9F2439F6F588}" destId="{1C61A9A2-33F2-469B-8AC4-A104A5A98D78}" srcOrd="0" destOrd="0" presId="urn:microsoft.com/office/officeart/2005/8/layout/chevron1"/>
    <dgm:cxn modelId="{EDA037DE-3D60-46A9-9DDB-074A05981F8D}" type="presParOf" srcId="{1C61A9A2-33F2-469B-8AC4-A104A5A98D78}" destId="{881B8FEC-9D20-4669-BB2E-FA9CEA0BE5A9}" srcOrd="0" destOrd="0" presId="urn:microsoft.com/office/officeart/2005/8/layout/chevron1"/>
    <dgm:cxn modelId="{8F2A48B2-4519-4F7D-931D-1EB2DDCF4663}" type="presParOf" srcId="{1C61A9A2-33F2-469B-8AC4-A104A5A98D78}" destId="{705DFC51-4C30-4A07-9F0C-6EB770961C6F}" srcOrd="1" destOrd="0" presId="urn:microsoft.com/office/officeart/2005/8/layout/chevron1"/>
    <dgm:cxn modelId="{A8C49188-74D0-46A6-A671-569711775D6B}" type="presParOf" srcId="{1C61A9A2-33F2-469B-8AC4-A104A5A98D78}" destId="{919A589F-F74A-40C3-BE88-AB8730BCAB04}" srcOrd="2" destOrd="0" presId="urn:microsoft.com/office/officeart/2005/8/layout/chevron1"/>
    <dgm:cxn modelId="{DF828B00-7F32-4A0D-9D43-9FD5AE3C854B}" type="presParOf" srcId="{1C61A9A2-33F2-469B-8AC4-A104A5A98D78}" destId="{01C6BCDE-530E-4D03-9CF5-9AB36CDC1FE1}" srcOrd="3" destOrd="0" presId="urn:microsoft.com/office/officeart/2005/8/layout/chevron1"/>
    <dgm:cxn modelId="{2FC0E474-8734-4209-BD6D-C297DEE76CB4}" type="presParOf" srcId="{1C61A9A2-33F2-469B-8AC4-A104A5A98D78}" destId="{268F2328-4548-422B-9C65-80797E16B241}" srcOrd="4" destOrd="0" presId="urn:microsoft.com/office/officeart/2005/8/layout/chevron1"/>
    <dgm:cxn modelId="{30A10B48-C159-4CE5-AFE2-9908BF17AD25}" type="presParOf" srcId="{1C61A9A2-33F2-469B-8AC4-A104A5A98D78}" destId="{8CB78EC1-7B74-4B6E-94C6-5F808A049A1F}" srcOrd="5" destOrd="0" presId="urn:microsoft.com/office/officeart/2005/8/layout/chevron1"/>
    <dgm:cxn modelId="{3065F5B9-06B1-4353-A251-703F2693DE95}" type="presParOf" srcId="{1C61A9A2-33F2-469B-8AC4-A104A5A98D78}" destId="{BDD0B0F7-A87C-4B5B-A4C3-4E4BE6EB0FE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4453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 </a:t>
          </a:r>
          <a:r>
            <a:rPr lang="en-GB" sz="1800" kern="1200" noProof="0" dirty="0" err="1"/>
            <a:t>Teleoperater</a:t>
          </a:r>
          <a:endParaRPr lang="hr-HR" sz="1800" kern="1200" noProof="0" dirty="0"/>
        </a:p>
      </dsp:txBody>
      <dsp:txXfrm>
        <a:off x="522955" y="1653197"/>
        <a:ext cx="1555507" cy="1037004"/>
      </dsp:txXfrm>
    </dsp:sp>
    <dsp:sp modelId="{919A589F-F74A-40C3-BE88-AB8730BCAB04}">
      <dsp:nvSpPr>
        <dsp:cNvPr id="0" name=""/>
        <dsp:cNvSpPr/>
      </dsp:nvSpPr>
      <dsp:spPr>
        <a:xfrm>
          <a:off x="2337714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 </a:t>
          </a:r>
          <a:r>
            <a:rPr lang="en-GB" sz="1800" kern="1200" noProof="0" dirty="0"/>
            <a:t>Pisani </a:t>
          </a:r>
          <a:r>
            <a:rPr lang="en-GB" sz="1800" kern="1200" noProof="0" dirty="0" err="1"/>
            <a:t>prigovor</a:t>
          </a:r>
          <a:endParaRPr lang="hr-HR" sz="1800" kern="1200" noProof="0" dirty="0"/>
        </a:p>
      </dsp:txBody>
      <dsp:txXfrm>
        <a:off x="2856216" y="1653197"/>
        <a:ext cx="1555507" cy="1037004"/>
      </dsp:txXfrm>
    </dsp:sp>
    <dsp:sp modelId="{268F2328-4548-422B-9C65-80797E16B241}">
      <dsp:nvSpPr>
        <dsp:cNvPr id="0" name=""/>
        <dsp:cNvSpPr/>
      </dsp:nvSpPr>
      <dsp:spPr>
        <a:xfrm>
          <a:off x="4670974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 </a:t>
          </a:r>
          <a:r>
            <a:rPr lang="en-GB" sz="1800" kern="1200" noProof="0" dirty="0" err="1"/>
            <a:t>Povjerenstvo</a:t>
          </a:r>
          <a:r>
            <a:rPr lang="en-GB" sz="1800" kern="1200" noProof="0" dirty="0"/>
            <a:t> za </a:t>
          </a:r>
          <a:r>
            <a:rPr lang="en-GB" sz="1800" kern="1200" noProof="0" dirty="0" err="1"/>
            <a:t>reklamacije</a:t>
          </a:r>
          <a:r>
            <a:rPr lang="en-GB" sz="1800" kern="1200" noProof="0" dirty="0"/>
            <a:t> </a:t>
          </a:r>
          <a:r>
            <a:rPr lang="en-GB" sz="1800" kern="1200" noProof="0" dirty="0" err="1"/>
            <a:t>potrošača</a:t>
          </a:r>
          <a:endParaRPr lang="hr-HR" sz="1800" kern="1200" noProof="0" dirty="0"/>
        </a:p>
      </dsp:txBody>
      <dsp:txXfrm>
        <a:off x="5189476" y="1653197"/>
        <a:ext cx="1555507" cy="1037004"/>
      </dsp:txXfrm>
    </dsp:sp>
    <dsp:sp modelId="{BDD0B0F7-A87C-4B5B-A4C3-4E4BE6EB0FE4}">
      <dsp:nvSpPr>
        <dsp:cNvPr id="0" name=""/>
        <dsp:cNvSpPr/>
      </dsp:nvSpPr>
      <dsp:spPr>
        <a:xfrm>
          <a:off x="7004234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HAKOM</a:t>
          </a:r>
          <a:endParaRPr lang="hr-HR" sz="1800" kern="1200" noProof="0" dirty="0"/>
        </a:p>
      </dsp:txBody>
      <dsp:txXfrm>
        <a:off x="7522736" y="1653197"/>
        <a:ext cx="1555507" cy="1037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4453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 </a:t>
          </a:r>
          <a:r>
            <a:rPr lang="en-GB" sz="1800" kern="1200" noProof="0" dirty="0" err="1"/>
            <a:t>Vodoopskrba</a:t>
          </a:r>
          <a:endParaRPr lang="hr-HR" sz="1800" kern="1200" noProof="0" dirty="0"/>
        </a:p>
      </dsp:txBody>
      <dsp:txXfrm>
        <a:off x="522955" y="1653197"/>
        <a:ext cx="1555507" cy="1037004"/>
      </dsp:txXfrm>
    </dsp:sp>
    <dsp:sp modelId="{919A589F-F74A-40C3-BE88-AB8730BCAB04}">
      <dsp:nvSpPr>
        <dsp:cNvPr id="0" name=""/>
        <dsp:cNvSpPr/>
      </dsp:nvSpPr>
      <dsp:spPr>
        <a:xfrm>
          <a:off x="2337714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 </a:t>
          </a:r>
          <a:r>
            <a:rPr lang="en-GB" sz="1800" kern="1200" noProof="0" dirty="0"/>
            <a:t>Pisani </a:t>
          </a:r>
          <a:r>
            <a:rPr lang="en-GB" sz="1800" kern="1200" noProof="0" dirty="0" err="1"/>
            <a:t>prigovor</a:t>
          </a:r>
          <a:endParaRPr lang="hr-HR" sz="1800" kern="1200" noProof="0" dirty="0"/>
        </a:p>
      </dsp:txBody>
      <dsp:txXfrm>
        <a:off x="2856216" y="1653197"/>
        <a:ext cx="1555507" cy="1037004"/>
      </dsp:txXfrm>
    </dsp:sp>
    <dsp:sp modelId="{268F2328-4548-422B-9C65-80797E16B241}">
      <dsp:nvSpPr>
        <dsp:cNvPr id="0" name=""/>
        <dsp:cNvSpPr/>
      </dsp:nvSpPr>
      <dsp:spPr>
        <a:xfrm>
          <a:off x="4670974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 </a:t>
          </a:r>
          <a:r>
            <a:rPr lang="en-GB" sz="1800" kern="1200" noProof="0" dirty="0" err="1"/>
            <a:t>Povjerenstvo</a:t>
          </a:r>
          <a:r>
            <a:rPr lang="en-GB" sz="1800" kern="1200" noProof="0" dirty="0"/>
            <a:t> za </a:t>
          </a:r>
          <a:r>
            <a:rPr lang="en-GB" sz="1800" kern="1200" noProof="0" dirty="0" err="1"/>
            <a:t>reklamacije</a:t>
          </a:r>
          <a:r>
            <a:rPr lang="en-GB" sz="1800" kern="1200" noProof="0" dirty="0"/>
            <a:t> </a:t>
          </a:r>
          <a:r>
            <a:rPr lang="en-GB" sz="1800" kern="1200" noProof="0" dirty="0" err="1"/>
            <a:t>potrošača</a:t>
          </a:r>
          <a:endParaRPr lang="hr-HR" sz="1800" kern="1200" noProof="0" dirty="0"/>
        </a:p>
      </dsp:txBody>
      <dsp:txXfrm>
        <a:off x="5189476" y="1653197"/>
        <a:ext cx="1555507" cy="1037004"/>
      </dsp:txXfrm>
    </dsp:sp>
    <dsp:sp modelId="{BDD0B0F7-A87C-4B5B-A4C3-4E4BE6EB0FE4}">
      <dsp:nvSpPr>
        <dsp:cNvPr id="0" name=""/>
        <dsp:cNvSpPr/>
      </dsp:nvSpPr>
      <dsp:spPr>
        <a:xfrm>
          <a:off x="7004234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DIRH </a:t>
          </a:r>
          <a:r>
            <a:rPr lang="en-GB" sz="1800" kern="1200" noProof="0" dirty="0" err="1"/>
            <a:t>vodopravna</a:t>
          </a:r>
          <a:r>
            <a:rPr lang="en-GB" sz="1800" kern="1200" noProof="0" dirty="0"/>
            <a:t> </a:t>
          </a:r>
          <a:r>
            <a:rPr lang="en-GB" sz="1800" kern="1200" noProof="0" dirty="0" err="1"/>
            <a:t>inspekcija</a:t>
          </a:r>
          <a:endParaRPr lang="hr-HR" sz="1800" kern="1200" noProof="0" dirty="0"/>
        </a:p>
      </dsp:txBody>
      <dsp:txXfrm>
        <a:off x="7522736" y="1653197"/>
        <a:ext cx="1555507" cy="1037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4453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 </a:t>
          </a:r>
          <a:r>
            <a:rPr lang="en-GB" sz="1800" kern="1200" noProof="0" dirty="0" err="1"/>
            <a:t>Usluge</a:t>
          </a:r>
          <a:r>
            <a:rPr lang="en-GB" sz="1800" kern="1200" noProof="0" dirty="0"/>
            <a:t> </a:t>
          </a:r>
          <a:r>
            <a:rPr lang="en-GB" sz="1800" kern="1200" noProof="0" dirty="0" err="1"/>
            <a:t>parkiranja</a:t>
          </a:r>
          <a:r>
            <a:rPr lang="en-GB" sz="1800" kern="1200" noProof="0" dirty="0"/>
            <a:t> </a:t>
          </a:r>
          <a:r>
            <a:rPr lang="en-GB" sz="1800" kern="1200" noProof="0" dirty="0" err="1"/>
            <a:t>vozila</a:t>
          </a:r>
          <a:endParaRPr lang="hr-HR" sz="1800" kern="1200" noProof="0" dirty="0"/>
        </a:p>
      </dsp:txBody>
      <dsp:txXfrm>
        <a:off x="522955" y="1653197"/>
        <a:ext cx="1555507" cy="1037004"/>
      </dsp:txXfrm>
    </dsp:sp>
    <dsp:sp modelId="{919A589F-F74A-40C3-BE88-AB8730BCAB04}">
      <dsp:nvSpPr>
        <dsp:cNvPr id="0" name=""/>
        <dsp:cNvSpPr/>
      </dsp:nvSpPr>
      <dsp:spPr>
        <a:xfrm>
          <a:off x="2337714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 </a:t>
          </a:r>
          <a:r>
            <a:rPr lang="en-GB" sz="1800" kern="1200" noProof="0" dirty="0"/>
            <a:t>Pisani </a:t>
          </a:r>
          <a:r>
            <a:rPr lang="en-GB" sz="1800" kern="1200" noProof="0" dirty="0" err="1"/>
            <a:t>prigovor</a:t>
          </a:r>
          <a:endParaRPr lang="hr-HR" sz="1800" kern="1200" noProof="0" dirty="0"/>
        </a:p>
      </dsp:txBody>
      <dsp:txXfrm>
        <a:off x="2856216" y="1653197"/>
        <a:ext cx="1555507" cy="1037004"/>
      </dsp:txXfrm>
    </dsp:sp>
    <dsp:sp modelId="{268F2328-4548-422B-9C65-80797E16B241}">
      <dsp:nvSpPr>
        <dsp:cNvPr id="0" name=""/>
        <dsp:cNvSpPr/>
      </dsp:nvSpPr>
      <dsp:spPr>
        <a:xfrm>
          <a:off x="4670974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 </a:t>
          </a:r>
          <a:r>
            <a:rPr lang="en-GB" sz="1800" kern="1200" noProof="0" dirty="0" err="1"/>
            <a:t>Povjerenstvo</a:t>
          </a:r>
          <a:r>
            <a:rPr lang="en-GB" sz="1800" kern="1200" noProof="0" dirty="0"/>
            <a:t> za </a:t>
          </a:r>
          <a:r>
            <a:rPr lang="en-GB" sz="1800" kern="1200" noProof="0" dirty="0" err="1"/>
            <a:t>reklamacije</a:t>
          </a:r>
          <a:r>
            <a:rPr lang="en-GB" sz="1800" kern="1200" noProof="0" dirty="0"/>
            <a:t> </a:t>
          </a:r>
          <a:r>
            <a:rPr lang="en-GB" sz="1800" kern="1200" noProof="0" dirty="0" err="1"/>
            <a:t>potrošača</a:t>
          </a:r>
          <a:endParaRPr lang="hr-HR" sz="1800" kern="1200" noProof="0" dirty="0"/>
        </a:p>
      </dsp:txBody>
      <dsp:txXfrm>
        <a:off x="5189476" y="1653197"/>
        <a:ext cx="1555507" cy="1037004"/>
      </dsp:txXfrm>
    </dsp:sp>
    <dsp:sp modelId="{BDD0B0F7-A87C-4B5B-A4C3-4E4BE6EB0FE4}">
      <dsp:nvSpPr>
        <dsp:cNvPr id="0" name=""/>
        <dsp:cNvSpPr/>
      </dsp:nvSpPr>
      <dsp:spPr>
        <a:xfrm>
          <a:off x="7004234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DIRH</a:t>
          </a:r>
          <a:endParaRPr lang="hr-HR" sz="1800" kern="1200" noProof="0" dirty="0"/>
        </a:p>
      </dsp:txBody>
      <dsp:txXfrm>
        <a:off x="7522736" y="1653197"/>
        <a:ext cx="1555507" cy="1037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4453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 </a:t>
          </a:r>
          <a:r>
            <a:rPr lang="en-GB" sz="1800" kern="1200" noProof="0" dirty="0" err="1"/>
            <a:t>Toplinska</a:t>
          </a:r>
          <a:r>
            <a:rPr lang="en-GB" sz="1800" kern="1200" noProof="0" dirty="0"/>
            <a:t>, </a:t>
          </a:r>
          <a:r>
            <a:rPr lang="en-GB" sz="1800" kern="1200" noProof="0" dirty="0" err="1"/>
            <a:t>električna</a:t>
          </a:r>
          <a:r>
            <a:rPr lang="en-GB" sz="1800" kern="1200" noProof="0" dirty="0"/>
            <a:t> </a:t>
          </a:r>
          <a:r>
            <a:rPr lang="en-GB" sz="1800" kern="1200" noProof="0" dirty="0" err="1"/>
            <a:t>energija</a:t>
          </a:r>
          <a:endParaRPr lang="hr-HR" sz="1800" kern="1200" noProof="0" dirty="0"/>
        </a:p>
      </dsp:txBody>
      <dsp:txXfrm>
        <a:off x="522955" y="1653197"/>
        <a:ext cx="1555507" cy="1037004"/>
      </dsp:txXfrm>
    </dsp:sp>
    <dsp:sp modelId="{919A589F-F74A-40C3-BE88-AB8730BCAB04}">
      <dsp:nvSpPr>
        <dsp:cNvPr id="0" name=""/>
        <dsp:cNvSpPr/>
      </dsp:nvSpPr>
      <dsp:spPr>
        <a:xfrm>
          <a:off x="2337714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 </a:t>
          </a:r>
          <a:r>
            <a:rPr lang="en-GB" sz="1800" kern="1200" noProof="0" dirty="0"/>
            <a:t>Pisani </a:t>
          </a:r>
          <a:r>
            <a:rPr lang="en-GB" sz="1800" kern="1200" noProof="0" dirty="0" err="1"/>
            <a:t>prigovor</a:t>
          </a:r>
          <a:endParaRPr lang="hr-HR" sz="1800" kern="1200" noProof="0" dirty="0"/>
        </a:p>
      </dsp:txBody>
      <dsp:txXfrm>
        <a:off x="2856216" y="1653197"/>
        <a:ext cx="1555507" cy="1037004"/>
      </dsp:txXfrm>
    </dsp:sp>
    <dsp:sp modelId="{268F2328-4548-422B-9C65-80797E16B241}">
      <dsp:nvSpPr>
        <dsp:cNvPr id="0" name=""/>
        <dsp:cNvSpPr/>
      </dsp:nvSpPr>
      <dsp:spPr>
        <a:xfrm>
          <a:off x="4670974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 </a:t>
          </a:r>
          <a:r>
            <a:rPr lang="en-GB" sz="1800" kern="1200" noProof="0" dirty="0" err="1"/>
            <a:t>Povjerenstvo</a:t>
          </a:r>
          <a:r>
            <a:rPr lang="en-GB" sz="1800" kern="1200" noProof="0" dirty="0"/>
            <a:t> za </a:t>
          </a:r>
          <a:r>
            <a:rPr lang="en-GB" sz="1800" kern="1200" noProof="0" dirty="0" err="1"/>
            <a:t>reklamacije</a:t>
          </a:r>
          <a:r>
            <a:rPr lang="en-GB" sz="1800" kern="1200" noProof="0" dirty="0"/>
            <a:t> </a:t>
          </a:r>
          <a:r>
            <a:rPr lang="en-GB" sz="1800" kern="1200" noProof="0" dirty="0" err="1"/>
            <a:t>potrošača</a:t>
          </a:r>
          <a:endParaRPr lang="hr-HR" sz="1800" kern="1200" noProof="0" dirty="0"/>
        </a:p>
      </dsp:txBody>
      <dsp:txXfrm>
        <a:off x="5189476" y="1653197"/>
        <a:ext cx="1555507" cy="1037004"/>
      </dsp:txXfrm>
    </dsp:sp>
    <dsp:sp modelId="{BDD0B0F7-A87C-4B5B-A4C3-4E4BE6EB0FE4}">
      <dsp:nvSpPr>
        <dsp:cNvPr id="0" name=""/>
        <dsp:cNvSpPr/>
      </dsp:nvSpPr>
      <dsp:spPr>
        <a:xfrm>
          <a:off x="7004234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DIRH </a:t>
          </a:r>
          <a:r>
            <a:rPr lang="en-GB" sz="1800" kern="1200" noProof="0" dirty="0" err="1"/>
            <a:t>energetska</a:t>
          </a:r>
          <a:r>
            <a:rPr lang="en-GB" sz="1800" kern="1200" noProof="0" dirty="0"/>
            <a:t> </a:t>
          </a:r>
          <a:r>
            <a:rPr lang="en-GB" sz="1800" kern="1200" noProof="0" dirty="0" err="1"/>
            <a:t>inspekcija</a:t>
          </a:r>
          <a:endParaRPr lang="hr-HR" sz="1800" kern="1200" noProof="0" dirty="0"/>
        </a:p>
      </dsp:txBody>
      <dsp:txXfrm>
        <a:off x="7522736" y="1653197"/>
        <a:ext cx="1555507" cy="10370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4453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noProof="0" dirty="0"/>
            <a:t> </a:t>
          </a:r>
          <a:r>
            <a:rPr lang="en-GB" sz="1600" kern="1200" noProof="0" dirty="0" err="1"/>
            <a:t>Komunalni</a:t>
          </a:r>
          <a:r>
            <a:rPr lang="en-GB" sz="1600" kern="1200" noProof="0" dirty="0"/>
            <a:t> </a:t>
          </a:r>
          <a:r>
            <a:rPr lang="en-GB" sz="1600" kern="1200" noProof="0" dirty="0" err="1"/>
            <a:t>otpad</a:t>
          </a:r>
          <a:r>
            <a:rPr lang="en-GB" sz="1600" kern="1200" noProof="0" dirty="0"/>
            <a:t> </a:t>
          </a:r>
          <a:endParaRPr lang="hr-HR" sz="1600" kern="1200" noProof="0" dirty="0"/>
        </a:p>
      </dsp:txBody>
      <dsp:txXfrm>
        <a:off x="522955" y="1653197"/>
        <a:ext cx="1555507" cy="1037004"/>
      </dsp:txXfrm>
    </dsp:sp>
    <dsp:sp modelId="{919A589F-F74A-40C3-BE88-AB8730BCAB04}">
      <dsp:nvSpPr>
        <dsp:cNvPr id="0" name=""/>
        <dsp:cNvSpPr/>
      </dsp:nvSpPr>
      <dsp:spPr>
        <a:xfrm>
          <a:off x="2337714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noProof="0" dirty="0"/>
            <a:t> </a:t>
          </a:r>
          <a:r>
            <a:rPr lang="en-GB" sz="1600" kern="1200" noProof="0" dirty="0"/>
            <a:t>Pisani </a:t>
          </a:r>
          <a:r>
            <a:rPr lang="en-GB" sz="1600" kern="1200" noProof="0" dirty="0" err="1"/>
            <a:t>prigovor</a:t>
          </a:r>
          <a:endParaRPr lang="hr-HR" sz="1600" kern="1200" noProof="0" dirty="0"/>
        </a:p>
      </dsp:txBody>
      <dsp:txXfrm>
        <a:off x="2856216" y="1653197"/>
        <a:ext cx="1555507" cy="1037004"/>
      </dsp:txXfrm>
    </dsp:sp>
    <dsp:sp modelId="{268F2328-4548-422B-9C65-80797E16B241}">
      <dsp:nvSpPr>
        <dsp:cNvPr id="0" name=""/>
        <dsp:cNvSpPr/>
      </dsp:nvSpPr>
      <dsp:spPr>
        <a:xfrm>
          <a:off x="4670974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noProof="0" dirty="0"/>
            <a:t> </a:t>
          </a:r>
          <a:r>
            <a:rPr lang="en-GB" sz="1600" kern="1200" noProof="0" dirty="0" err="1"/>
            <a:t>Povjerenstvo</a:t>
          </a:r>
          <a:r>
            <a:rPr lang="en-GB" sz="1600" kern="1200" noProof="0" dirty="0"/>
            <a:t> za </a:t>
          </a:r>
          <a:r>
            <a:rPr lang="en-GB" sz="1600" kern="1200" noProof="0" dirty="0" err="1"/>
            <a:t>reklamacije</a:t>
          </a:r>
          <a:r>
            <a:rPr lang="en-GB" sz="1600" kern="1200" noProof="0" dirty="0"/>
            <a:t> </a:t>
          </a:r>
          <a:r>
            <a:rPr lang="en-GB" sz="1600" kern="1200" noProof="0" dirty="0" err="1"/>
            <a:t>potrošača</a:t>
          </a:r>
          <a:endParaRPr lang="hr-HR" sz="1600" kern="1200" noProof="0" dirty="0"/>
        </a:p>
      </dsp:txBody>
      <dsp:txXfrm>
        <a:off x="5189476" y="1653197"/>
        <a:ext cx="1555507" cy="1037004"/>
      </dsp:txXfrm>
    </dsp:sp>
    <dsp:sp modelId="{BDD0B0F7-A87C-4B5B-A4C3-4E4BE6EB0FE4}">
      <dsp:nvSpPr>
        <dsp:cNvPr id="0" name=""/>
        <dsp:cNvSpPr/>
      </dsp:nvSpPr>
      <dsp:spPr>
        <a:xfrm>
          <a:off x="7004234" y="1653197"/>
          <a:ext cx="2592511" cy="1037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DIRH  </a:t>
          </a:r>
          <a:r>
            <a:rPr lang="en-GB" sz="1600" kern="1200" noProof="0" dirty="0" err="1"/>
            <a:t>i</a:t>
          </a:r>
          <a:r>
            <a:rPr lang="en-GB" sz="1600" kern="1200" noProof="0" dirty="0"/>
            <a:t> </a:t>
          </a:r>
          <a:r>
            <a:rPr lang="en-GB" sz="1600" kern="1200" noProof="0" dirty="0" err="1"/>
            <a:t>Ministarstvo</a:t>
          </a:r>
          <a:r>
            <a:rPr lang="en-GB" sz="1600" kern="1200" noProof="0" dirty="0"/>
            <a:t> </a:t>
          </a:r>
          <a:r>
            <a:rPr lang="en-GB" sz="1600" kern="1200" noProof="0" dirty="0" err="1"/>
            <a:t>zaštite</a:t>
          </a:r>
          <a:r>
            <a:rPr lang="en-GB" sz="1600" kern="1200" noProof="0" dirty="0"/>
            <a:t> </a:t>
          </a:r>
          <a:r>
            <a:rPr lang="en-GB" sz="1600" kern="1200" noProof="0" dirty="0" err="1"/>
            <a:t>okoliša</a:t>
          </a:r>
          <a:r>
            <a:rPr lang="en-GB" sz="1600" kern="1200" noProof="0" dirty="0"/>
            <a:t> </a:t>
          </a:r>
          <a:r>
            <a:rPr lang="en-GB" sz="1600" kern="1200" noProof="0" dirty="0" err="1"/>
            <a:t>i</a:t>
          </a:r>
          <a:r>
            <a:rPr lang="en-GB" sz="1600" kern="1200" noProof="0" dirty="0"/>
            <a:t> </a:t>
          </a:r>
          <a:r>
            <a:rPr lang="en-GB" sz="1600" kern="1200" noProof="0" dirty="0" err="1"/>
            <a:t>zelene</a:t>
          </a:r>
          <a:r>
            <a:rPr lang="en-GB" sz="1600" kern="1200" noProof="0" dirty="0"/>
            <a:t> </a:t>
          </a:r>
          <a:r>
            <a:rPr lang="en-GB" sz="1600" kern="1200" noProof="0" dirty="0" err="1"/>
            <a:t>tranzicije</a:t>
          </a:r>
          <a:endParaRPr lang="hr-HR" sz="1600" kern="1200" noProof="0" dirty="0"/>
        </a:p>
      </dsp:txBody>
      <dsp:txXfrm>
        <a:off x="7522736" y="1653197"/>
        <a:ext cx="1555507" cy="1037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16C8E4-4AD1-4802-953B-A5F35F7CAFD6}" type="datetime1">
              <a:rPr lang="hr-HR" smtClean="0"/>
              <a:t>16.10.2024.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A2A2B-9DE6-4665-ACF5-D87B5EC05A8B}" type="datetime1">
              <a:rPr lang="hr-HR" smtClean="0"/>
              <a:pPr/>
              <a:t>16.10.2024.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sz="1200" i="1" dirty="0">
                <a:latin typeface="Arial" pitchFamily="34" charset="0"/>
                <a:cs typeface="Arial" pitchFamily="34" charset="0"/>
              </a:rPr>
              <a:t>Da biste promijenili sliku na slajdu, odaberite sliku pa je izbrišite. Nakon toga kliknite ikonu slike u rezerviranom mjestu da biste umetnuli željenu sliku.</a:t>
            </a:r>
          </a:p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293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640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107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5318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3828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9839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1578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473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učni oblik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hr-HR" sz="1800" noProof="0" dirty="0"/>
          </a:p>
        </p:txBody>
      </p:sp>
      <p:sp>
        <p:nvSpPr>
          <p:cNvPr id="7" name="Prostoručni oblik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8" name="Prostoručni oblik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1ABC0-4C54-4B0A-8A9C-A0B9A15E123D}" type="datetime1">
              <a:rPr lang="hr-HR" noProof="0" smtClean="0"/>
              <a:t>16.10.2024.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10" name="Pravokutnik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11" name="Pravokutnik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1800" noProof="0" dirty="0"/>
          </a:p>
        </p:txBody>
      </p:sp>
      <p:sp>
        <p:nvSpPr>
          <p:cNvPr id="12" name="Pravokutnik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hr-HR" noProof="0" dirty="0"/>
          </a:p>
        </p:txBody>
      </p:sp>
      <p:sp>
        <p:nvSpPr>
          <p:cNvPr id="13" name="Rezervirano mjesto za tekst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6F7A2B-5923-43DB-9541-BBDABC40F73A}" type="datetime1">
              <a:rPr lang="hr-HR" noProof="0" smtClean="0"/>
              <a:t>16.10.2024.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79612-45A3-44C1-9335-D78EB7982D2D}" type="datetime1">
              <a:rPr lang="hr-HR" noProof="0" smtClean="0"/>
              <a:t>16.10.2024.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8" name="Pravokutnik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9" name="Pravokutnik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6D44A2-78A0-432E-88AE-E8BB3B9618FF}" type="datetime1">
              <a:rPr lang="hr-HR" noProof="0" smtClean="0"/>
              <a:t>16.10.2024.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EBF764-B5FC-4781-8E94-C5797DB6DC13}" type="datetime1">
              <a:rPr lang="hr-HR" noProof="0" smtClean="0"/>
              <a:t>16.10.2024.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sz="1800" noProof="0" dirty="0"/>
          </a:p>
        </p:txBody>
      </p:sp>
      <p:sp>
        <p:nvSpPr>
          <p:cNvPr id="11" name="Prostoručni oblik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12" name="Prostoručni oblik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sz="1800" noProof="0" dirty="0"/>
          </a:p>
        </p:txBody>
      </p:sp>
      <p:sp>
        <p:nvSpPr>
          <p:cNvPr id="8" name="Prostoručni oblik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9" name="Prostoručni oblik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10" name="Prostoručni oblik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hr-HR" noProof="0" dirty="0"/>
          </a:p>
        </p:txBody>
      </p:sp>
      <p:sp>
        <p:nvSpPr>
          <p:cNvPr id="9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hr-HR" noProof="0" dirty="0"/>
          </a:p>
        </p:txBody>
      </p:sp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hr-HR" noProof="0" dirty="0"/>
          </a:p>
        </p:txBody>
      </p:sp>
      <p:sp>
        <p:nvSpPr>
          <p:cNvPr id="12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1295399" y="6374999"/>
            <a:ext cx="6243203" cy="274320"/>
          </a:xfrm>
        </p:spPr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13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7791449" y="6374999"/>
            <a:ext cx="1480705" cy="274320"/>
          </a:xfrm>
        </p:spPr>
        <p:txBody>
          <a:bodyPr rtlCol="0"/>
          <a:lstStyle/>
          <a:p>
            <a:pPr rtl="0"/>
            <a:fld id="{0520EBCE-CE90-419A-9ECF-800CE49F24B6}" type="datetime1">
              <a:rPr lang="hr-HR" noProof="0" smtClean="0"/>
              <a:t>16.10.2024.</a:t>
            </a:fld>
            <a:endParaRPr lang="hr-HR" noProof="0" dirty="0"/>
          </a:p>
        </p:txBody>
      </p:sp>
      <p:sp>
        <p:nvSpPr>
          <p:cNvPr id="14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68C2DA-F6D2-44A2-825F-006B55A7274E}" type="datetime1">
              <a:rPr lang="hr-HR" noProof="0" smtClean="0"/>
              <a:t>16.10.2024.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B4823D-265B-4243-8BBD-70E9ABEEED7F}" type="datetime1">
              <a:rPr lang="hr-HR" noProof="0" smtClean="0"/>
              <a:t>16.10.2024.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81338-D0BA-464C-8B51-276B58C7F900}" type="datetime1">
              <a:rPr lang="hr-HR" noProof="0" smtClean="0"/>
              <a:t>16.10.2024.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CBE22A-281C-4D21-876C-E494C99FADB5}" type="datetime1">
              <a:rPr lang="hr-HR" noProof="0" smtClean="0"/>
              <a:t>16.10.2024.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8" name="Pravokutnik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9" name="Pravokutnik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E757ADF-F1A2-49BE-982B-DE7FE23B8F50}" type="datetime1">
              <a:rPr lang="hr-HR" noProof="0" smtClean="0"/>
              <a:t>16.10.2024.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jf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 err="1"/>
              <a:t>Pružatelji</a:t>
            </a:r>
            <a:r>
              <a:rPr lang="en-GB" dirty="0"/>
              <a:t> </a:t>
            </a:r>
            <a:r>
              <a:rPr lang="en-GB" dirty="0" err="1"/>
              <a:t>javnih</a:t>
            </a:r>
            <a:r>
              <a:rPr lang="en-GB" dirty="0"/>
              <a:t> </a:t>
            </a:r>
            <a:r>
              <a:rPr lang="en-GB" dirty="0" err="1"/>
              <a:t>usluga</a:t>
            </a:r>
            <a:r>
              <a:rPr lang="en-GB" dirty="0"/>
              <a:t> </a:t>
            </a:r>
            <a:r>
              <a:rPr lang="en-GB" dirty="0" err="1"/>
              <a:t>sukladno</a:t>
            </a:r>
            <a:r>
              <a:rPr lang="en-GB" dirty="0"/>
              <a:t> </a:t>
            </a:r>
            <a:r>
              <a:rPr lang="en-GB" dirty="0" err="1"/>
              <a:t>Zakonu</a:t>
            </a:r>
            <a:r>
              <a:rPr lang="en-GB" dirty="0"/>
              <a:t> o </a:t>
            </a:r>
            <a:r>
              <a:rPr lang="en-GB" dirty="0" err="1"/>
              <a:t>zaštiti</a:t>
            </a:r>
            <a:r>
              <a:rPr lang="en-GB" dirty="0"/>
              <a:t> </a:t>
            </a:r>
            <a:r>
              <a:rPr lang="en-GB" dirty="0" err="1"/>
              <a:t>potrošača</a:t>
            </a:r>
            <a:endParaRPr lang="hr-HR" dirty="0"/>
          </a:p>
        </p:txBody>
      </p:sp>
      <p:pic>
        <p:nvPicPr>
          <p:cNvPr id="5" name="Rezervirano mjesto za sliku 4" descr="Gradska ulica slikana uz dugu ekspoziciju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86501282-E1ED-18CE-063B-DB6DBAFC65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21" y="5977720"/>
            <a:ext cx="2585663" cy="665152"/>
          </a:xfrm>
          <a:prstGeom prst="rect">
            <a:avLst/>
          </a:prstGeom>
        </p:spPr>
      </p:pic>
      <p:pic>
        <p:nvPicPr>
          <p:cNvPr id="6" name="Picture 5" descr="A red and white checkered coat of arms&#10;&#10;Description automatically generated">
            <a:extLst>
              <a:ext uri="{FF2B5EF4-FFF2-40B4-BE49-F238E27FC236}">
                <a16:creationId xmlns:a16="http://schemas.microsoft.com/office/drawing/2014/main" id="{DB2551F9-913C-F945-419C-9E38CED147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7784" y="5789433"/>
            <a:ext cx="1450075" cy="1025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6E56C2-61EA-582C-DD30-1B7E54BB48B7}"/>
              </a:ext>
            </a:extLst>
          </p:cNvPr>
          <p:cNvSpPr txBox="1"/>
          <p:nvPr/>
        </p:nvSpPr>
        <p:spPr>
          <a:xfrm>
            <a:off x="4087859" y="6043549"/>
            <a:ext cx="2585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Impact4Values </a:t>
            </a:r>
            <a:r>
              <a:rPr lang="en-US" sz="12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sufinancira</a:t>
            </a:r>
            <a:r>
              <a:rPr lang="en-US" sz="12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Ured</a:t>
            </a:r>
            <a:r>
              <a:rPr lang="en-US" sz="12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2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udruge</a:t>
            </a:r>
            <a:r>
              <a:rPr lang="en-US" sz="12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Vlade </a:t>
            </a:r>
            <a:r>
              <a:rPr lang="en-US" sz="12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Republike</a:t>
            </a:r>
            <a:r>
              <a:rPr lang="en-US" sz="12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Hrvatske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85F460D0-FD93-2AC2-5057-8A8C89F6D77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4794" y="101859"/>
            <a:ext cx="2489578" cy="248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3E3272F-1E6B-96BE-3B44-EEA59BBB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D9F11-8B16-694C-A538-DBB9A70919C0}"/>
              </a:ext>
            </a:extLst>
          </p:cNvPr>
          <p:cNvSpPr txBox="1"/>
          <p:nvPr/>
        </p:nvSpPr>
        <p:spPr>
          <a:xfrm>
            <a:off x="2470507" y="3138178"/>
            <a:ext cx="6404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R" sz="2800" dirty="0"/>
              <a:t>                       HVALA NA PAŽNJI!</a:t>
            </a:r>
          </a:p>
        </p:txBody>
      </p:sp>
      <p:pic>
        <p:nvPicPr>
          <p:cNvPr id="9" name="Picture 8" descr="A red and white logo&#10;&#10;Description automatically generated">
            <a:extLst>
              <a:ext uri="{FF2B5EF4-FFF2-40B4-BE49-F238E27FC236}">
                <a16:creationId xmlns:a16="http://schemas.microsoft.com/office/drawing/2014/main" id="{7BEA56B5-3401-6048-B14D-8A63C90D55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1014" y="1028945"/>
            <a:ext cx="3147083" cy="3147083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80AB7A26-EC38-6441-89CB-7E162852A4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0507" y="5714519"/>
            <a:ext cx="3633872" cy="934800"/>
          </a:xfrm>
          <a:prstGeom prst="rect">
            <a:avLst/>
          </a:prstGeom>
        </p:spPr>
      </p:pic>
      <p:pic>
        <p:nvPicPr>
          <p:cNvPr id="12" name="Picture 11" descr="A red and white checkered coat of arms&#10;&#10;Description automatically generated">
            <a:extLst>
              <a:ext uri="{FF2B5EF4-FFF2-40B4-BE49-F238E27FC236}">
                <a16:creationId xmlns:a16="http://schemas.microsoft.com/office/drawing/2014/main" id="{B091DB86-5C05-7045-8E64-7FFE39E53B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7586" y="5438246"/>
            <a:ext cx="1943594" cy="1374060"/>
          </a:xfrm>
          <a:prstGeom prst="rect">
            <a:avLst/>
          </a:prstGeom>
        </p:spPr>
      </p:pic>
      <p:sp>
        <p:nvSpPr>
          <p:cNvPr id="16" name="Subtitle 4">
            <a:extLst>
              <a:ext uri="{FF2B5EF4-FFF2-40B4-BE49-F238E27FC236}">
                <a16:creationId xmlns:a16="http://schemas.microsoft.com/office/drawing/2014/main" id="{858490D3-4969-0147-927E-8310A2D0558D}"/>
              </a:ext>
            </a:extLst>
          </p:cNvPr>
          <p:cNvSpPr txBox="1">
            <a:spLocks/>
          </p:cNvSpPr>
          <p:nvPr/>
        </p:nvSpPr>
        <p:spPr>
          <a:xfrm>
            <a:off x="1587392" y="3742857"/>
            <a:ext cx="8626208" cy="1629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6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Sadržaj prezentacije isključiva je odgovornost  Centra za edukaciju i informiranje potrošača.</a:t>
            </a:r>
          </a:p>
          <a:p>
            <a:pPr marL="0" indent="0" algn="ctr">
              <a:buNone/>
            </a:pPr>
            <a:r>
              <a:rPr lang="hr-HR" sz="16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sredstvima Europske unije. Izneseni stavovi i mišljenja su stavovi i mišljenja autora i ne moraju se podudarati sa stavovima i mišljenjima Europske unije ili Europske izvršne agencije za obrazovanje i kulturu (EACEA). Ni Europska unija ni EACEA ne mogu se smatrati odgovornima za njih.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36AB73-546D-5D42-A5C5-27264E3A0E8A}"/>
              </a:ext>
            </a:extLst>
          </p:cNvPr>
          <p:cNvSpPr txBox="1"/>
          <p:nvPr/>
        </p:nvSpPr>
        <p:spPr>
          <a:xfrm>
            <a:off x="8051180" y="5970435"/>
            <a:ext cx="2631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Impact4Values sufinancira Ured za udruge Vlade Republike Hrvatske</a:t>
            </a:r>
            <a:endParaRPr lang="hr-HR" sz="1200" b="1" dirty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0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err="1"/>
              <a:t>Javne</a:t>
            </a:r>
            <a:r>
              <a:rPr lang="en-GB" dirty="0"/>
              <a:t> </a:t>
            </a:r>
            <a:r>
              <a:rPr lang="en-GB" dirty="0" err="1"/>
              <a:t>usluge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se </a:t>
            </a:r>
            <a:r>
              <a:rPr lang="en-GB" dirty="0" err="1"/>
              <a:t>pružaju</a:t>
            </a:r>
            <a:r>
              <a:rPr lang="en-GB" dirty="0"/>
              <a:t> </a:t>
            </a:r>
            <a:r>
              <a:rPr lang="en-GB" dirty="0" err="1"/>
              <a:t>potrošačima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295400" y="1884218"/>
            <a:ext cx="9601200" cy="4718648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hr-HR" dirty="0"/>
              <a:t>1. distribucija električne energije</a:t>
            </a:r>
          </a:p>
          <a:p>
            <a:pPr rtl="0"/>
            <a:r>
              <a:rPr lang="hr-HR" dirty="0"/>
              <a:t>2. distribucija prirodnog plina</a:t>
            </a:r>
          </a:p>
          <a:p>
            <a:pPr rtl="0"/>
            <a:r>
              <a:rPr lang="hr-HR" dirty="0"/>
              <a:t>3. distribucija toplinske energije</a:t>
            </a:r>
          </a:p>
          <a:p>
            <a:pPr rtl="0"/>
            <a:r>
              <a:rPr lang="hr-HR" dirty="0"/>
              <a:t>4. elektroničke komunikacijske usluge</a:t>
            </a:r>
          </a:p>
          <a:p>
            <a:pPr rtl="0"/>
            <a:r>
              <a:rPr lang="hr-HR" dirty="0"/>
              <a:t>5. javna vodoopskrba i javna odvodnja</a:t>
            </a:r>
          </a:p>
          <a:p>
            <a:pPr rtl="0"/>
            <a:r>
              <a:rPr lang="hr-HR" dirty="0"/>
              <a:t>6. opskrba plinom u javnoj usluzi</a:t>
            </a:r>
          </a:p>
          <a:p>
            <a:pPr rtl="0"/>
            <a:r>
              <a:rPr lang="hr-HR" dirty="0"/>
              <a:t>7. obavljanje dimnjačarskih poslova</a:t>
            </a:r>
          </a:p>
          <a:p>
            <a:pPr rtl="0"/>
            <a:r>
              <a:rPr lang="hr-HR" dirty="0"/>
              <a:t>8. opskrba električnom energijom u univerzalnoj usluzi</a:t>
            </a:r>
          </a:p>
          <a:p>
            <a:pPr rtl="0"/>
            <a:r>
              <a:rPr lang="hr-HR" dirty="0"/>
              <a:t>9. poštanske usluge</a:t>
            </a:r>
          </a:p>
          <a:p>
            <a:pPr rtl="0"/>
            <a:r>
              <a:rPr lang="hr-HR" dirty="0"/>
              <a:t>10. prijevoz putnika u javnom prometu</a:t>
            </a:r>
          </a:p>
          <a:p>
            <a:pPr rtl="0"/>
            <a:r>
              <a:rPr lang="hr-HR" dirty="0"/>
              <a:t>11. sakupljanje komunalnog otpada</a:t>
            </a:r>
          </a:p>
          <a:p>
            <a:pPr rtl="0"/>
            <a:r>
              <a:rPr lang="hr-HR" dirty="0"/>
              <a:t>12. usluge parkiranja na uređenim javnim površinama i u javnim garažama.</a:t>
            </a:r>
          </a:p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1418" y="255134"/>
            <a:ext cx="10206181" cy="1036850"/>
          </a:xfrm>
        </p:spPr>
        <p:txBody>
          <a:bodyPr rtlCol="0"/>
          <a:lstStyle/>
          <a:p>
            <a:pPr rtl="0"/>
            <a:r>
              <a:rPr lang="en-GB" dirty="0"/>
              <a:t> </a:t>
            </a:r>
            <a:r>
              <a:rPr lang="en-GB" dirty="0" err="1"/>
              <a:t>Procedura</a:t>
            </a:r>
            <a:r>
              <a:rPr lang="en-GB" dirty="0"/>
              <a:t> </a:t>
            </a:r>
            <a:r>
              <a:rPr lang="en-GB" dirty="0" err="1"/>
              <a:t>žalbe</a:t>
            </a:r>
            <a:r>
              <a:rPr lang="en-GB" dirty="0"/>
              <a:t> </a:t>
            </a:r>
            <a:r>
              <a:rPr lang="en-GB" dirty="0" err="1"/>
              <a:t>potrošača</a:t>
            </a:r>
            <a:r>
              <a:rPr lang="en-GB" dirty="0"/>
              <a:t> </a:t>
            </a:r>
            <a:r>
              <a:rPr lang="en-GB" dirty="0" err="1"/>
              <a:t>pružateljima</a:t>
            </a:r>
            <a:r>
              <a:rPr lang="en-GB" dirty="0"/>
              <a:t> </a:t>
            </a:r>
            <a:r>
              <a:rPr lang="en-GB" dirty="0" err="1"/>
              <a:t>javnih</a:t>
            </a:r>
            <a:r>
              <a:rPr lang="en-GB" dirty="0"/>
              <a:t> </a:t>
            </a:r>
            <a:r>
              <a:rPr lang="en-GB" dirty="0" err="1"/>
              <a:t>usluga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E5CC8-17A2-0AD4-6FB2-D1A829028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Za sve pritužbe vezane uz ugovorni odnos s trgovcem</a:t>
            </a:r>
            <a:r>
              <a:rPr lang="en-GB" dirty="0"/>
              <a:t>/</a:t>
            </a:r>
            <a:r>
              <a:rPr lang="en-GB" dirty="0" err="1"/>
              <a:t>pružateljem</a:t>
            </a:r>
            <a:r>
              <a:rPr lang="en-GB" dirty="0"/>
              <a:t> </a:t>
            </a:r>
            <a:r>
              <a:rPr lang="en-GB" dirty="0" err="1"/>
              <a:t>usluge</a:t>
            </a:r>
            <a:r>
              <a:rPr lang="en-GB" dirty="0"/>
              <a:t>, </a:t>
            </a:r>
            <a:r>
              <a:rPr lang="en-GB" dirty="0" err="1"/>
              <a:t>potrošač</a:t>
            </a:r>
            <a:r>
              <a:rPr lang="hr-HR" dirty="0"/>
              <a:t> temeljem članka 10. stavaka 1., 2. i 6. Zakona o zaštiti potrošača  („Narodne novine“, broj: 19/22 i 59/23) može trgovcu podnijeti pisani prigovor i to osobno u poslovnim prostorijama trgovca, kao i putem pošte ili elektroničke pošte</a:t>
            </a:r>
            <a:r>
              <a:rPr lang="en-GB" dirty="0"/>
              <a:t>, a </a:t>
            </a:r>
            <a:r>
              <a:rPr lang="pl-PL" dirty="0"/>
              <a:t>je trgovac dužan odgovoriti na pisani prigovor u roku od 15 dana od dana zaprimanja istog.</a:t>
            </a:r>
            <a:endParaRPr lang="en-GB" dirty="0"/>
          </a:p>
          <a:p>
            <a:r>
              <a:rPr lang="hr-HR" dirty="0"/>
              <a:t>Nakon što trgovac</a:t>
            </a:r>
            <a:r>
              <a:rPr lang="en-GB" dirty="0"/>
              <a:t>/</a:t>
            </a:r>
            <a:r>
              <a:rPr lang="en-GB" dirty="0" err="1"/>
              <a:t>pružatelj</a:t>
            </a:r>
            <a:r>
              <a:rPr lang="en-GB" dirty="0"/>
              <a:t> </a:t>
            </a:r>
            <a:r>
              <a:rPr lang="en-GB" dirty="0" err="1"/>
              <a:t>usluge</a:t>
            </a:r>
            <a:r>
              <a:rPr lang="hr-HR" dirty="0"/>
              <a:t> odgovori </a:t>
            </a:r>
            <a:r>
              <a:rPr lang="en-GB" dirty="0"/>
              <a:t>(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uopće</a:t>
            </a:r>
            <a:r>
              <a:rPr lang="en-GB" dirty="0"/>
              <a:t> ne </a:t>
            </a:r>
            <a:r>
              <a:rPr lang="en-GB" dirty="0" err="1"/>
              <a:t>odogovori</a:t>
            </a:r>
            <a:r>
              <a:rPr lang="en-GB" dirty="0"/>
              <a:t>) </a:t>
            </a:r>
            <a:r>
              <a:rPr lang="hr-HR" dirty="0"/>
              <a:t>na pisani prigovor iz članka 10. Zakona </a:t>
            </a:r>
            <a:r>
              <a:rPr lang="en-GB" dirty="0" err="1"/>
              <a:t>potoršač</a:t>
            </a:r>
            <a:r>
              <a:rPr lang="en-GB" dirty="0"/>
              <a:t> </a:t>
            </a:r>
            <a:r>
              <a:rPr lang="hr-HR" dirty="0"/>
              <a:t>može, ako smatra da su i dalje povrijeđena </a:t>
            </a:r>
            <a:r>
              <a:rPr lang="en-GB" dirty="0" err="1"/>
              <a:t>njegova</a:t>
            </a:r>
            <a:r>
              <a:rPr lang="hr-HR" dirty="0"/>
              <a:t> prava, podnijeti reklamaciju povjerenstvu iz članka 26. stavaka 5. Ili 6. Zakona, kod trgovca/</a:t>
            </a:r>
            <a:r>
              <a:rPr lang="en-GB" dirty="0" err="1"/>
              <a:t>pružatelja</a:t>
            </a:r>
            <a:r>
              <a:rPr lang="en-GB" dirty="0"/>
              <a:t> </a:t>
            </a:r>
            <a:r>
              <a:rPr lang="en-GB" dirty="0" err="1"/>
              <a:t>usluge</a:t>
            </a:r>
            <a:r>
              <a:rPr lang="hr-HR" dirty="0"/>
              <a:t> koji pruža javne usluge. Povjerenstvo mora pisano odgovoriti u roku od 30 dana od dana zaprimanja reklamacije sukladno članku 27. stavku 5. Zakona.</a:t>
            </a:r>
          </a:p>
        </p:txBody>
      </p:sp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en-GB" dirty="0"/>
              <a:t>          </a:t>
            </a:r>
            <a:r>
              <a:rPr lang="en-GB" dirty="0" err="1"/>
              <a:t>Povjerenstvo</a:t>
            </a:r>
            <a:r>
              <a:rPr lang="en-GB" dirty="0"/>
              <a:t> za </a:t>
            </a:r>
            <a:r>
              <a:rPr lang="en-GB" dirty="0" err="1"/>
              <a:t>reklamacije</a:t>
            </a:r>
            <a:r>
              <a:rPr lang="en-GB" dirty="0"/>
              <a:t> </a:t>
            </a:r>
            <a:r>
              <a:rPr lang="en-GB" dirty="0" err="1"/>
              <a:t>potrošača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4294967295"/>
          </p:nvPr>
        </p:nvSpPr>
        <p:spPr>
          <a:xfrm>
            <a:off x="1295400" y="1828800"/>
            <a:ext cx="9601200" cy="4343400"/>
          </a:xfrm>
        </p:spPr>
        <p:txBody>
          <a:bodyPr rtlCol="0">
            <a:normAutofit/>
          </a:bodyPr>
          <a:lstStyle/>
          <a:p>
            <a:pPr rtl="0"/>
            <a:r>
              <a:rPr lang="pl-PL" b="1"/>
              <a:t>Zakon </a:t>
            </a:r>
            <a:r>
              <a:rPr lang="pl-PL" b="1" dirty="0"/>
              <a:t>o zaštiti potrošača  („Narodne novine“, broj: 19/22 i 59/23) </a:t>
            </a:r>
            <a:r>
              <a:rPr lang="en-GB" b="1" dirty="0" err="1"/>
              <a:t>članak</a:t>
            </a:r>
            <a:r>
              <a:rPr lang="en-GB" b="1" dirty="0"/>
              <a:t> 26. </a:t>
            </a:r>
            <a:r>
              <a:rPr lang="en-GB" b="1" dirty="0" err="1"/>
              <a:t>stavak</a:t>
            </a:r>
            <a:r>
              <a:rPr lang="en-GB" b="1" dirty="0"/>
              <a:t> 5. </a:t>
            </a:r>
            <a:r>
              <a:rPr lang="en-GB" b="1" dirty="0" err="1"/>
              <a:t>i</a:t>
            </a:r>
            <a:r>
              <a:rPr lang="en-GB" b="1" dirty="0"/>
              <a:t> 6.</a:t>
            </a:r>
          </a:p>
          <a:p>
            <a:pPr rtl="0"/>
            <a:r>
              <a:rPr lang="en-GB" dirty="0"/>
              <a:t>(5) </a:t>
            </a:r>
            <a:r>
              <a:rPr lang="en-GB" dirty="0" err="1"/>
              <a:t>Trgovac</a:t>
            </a:r>
            <a:r>
              <a:rPr lang="en-GB" dirty="0"/>
              <a:t> koji </a:t>
            </a:r>
            <a:r>
              <a:rPr lang="en-GB" dirty="0" err="1"/>
              <a:t>pruža</a:t>
            </a:r>
            <a:r>
              <a:rPr lang="en-GB" dirty="0"/>
              <a:t> </a:t>
            </a:r>
            <a:r>
              <a:rPr lang="en-GB" dirty="0" err="1"/>
              <a:t>javne</a:t>
            </a:r>
            <a:r>
              <a:rPr lang="en-GB" dirty="0"/>
              <a:t> </a:t>
            </a:r>
            <a:r>
              <a:rPr lang="en-GB" dirty="0" err="1"/>
              <a:t>usluge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članka</a:t>
            </a:r>
            <a:r>
              <a:rPr lang="en-GB" dirty="0"/>
              <a:t> 25. </a:t>
            </a:r>
            <a:r>
              <a:rPr lang="en-GB" dirty="0" err="1"/>
              <a:t>stavka</a:t>
            </a:r>
            <a:r>
              <a:rPr lang="en-GB" dirty="0"/>
              <a:t> 1. </a:t>
            </a:r>
            <a:r>
              <a:rPr lang="en-GB" dirty="0" err="1"/>
              <a:t>ovoga</a:t>
            </a:r>
            <a:r>
              <a:rPr lang="en-GB" dirty="0"/>
              <a:t> </a:t>
            </a:r>
            <a:r>
              <a:rPr lang="en-GB" dirty="0" err="1"/>
              <a:t>Zakona</a:t>
            </a:r>
            <a:r>
              <a:rPr lang="en-GB" dirty="0"/>
              <a:t> </a:t>
            </a:r>
            <a:r>
              <a:rPr lang="en-GB" dirty="0" err="1"/>
              <a:t>dužan</a:t>
            </a:r>
            <a:r>
              <a:rPr lang="en-GB" dirty="0"/>
              <a:t> je </a:t>
            </a:r>
            <a:r>
              <a:rPr lang="en-GB" dirty="0" err="1"/>
              <a:t>osnovati</a:t>
            </a:r>
            <a:r>
              <a:rPr lang="en-GB" dirty="0"/>
              <a:t> </a:t>
            </a:r>
            <a:r>
              <a:rPr lang="en-GB" dirty="0" err="1"/>
              <a:t>povjerenstvo</a:t>
            </a:r>
            <a:r>
              <a:rPr lang="en-GB" dirty="0"/>
              <a:t> za </a:t>
            </a:r>
            <a:r>
              <a:rPr lang="en-GB" dirty="0" err="1"/>
              <a:t>reklamacije</a:t>
            </a:r>
            <a:r>
              <a:rPr lang="en-GB" dirty="0"/>
              <a:t> </a:t>
            </a:r>
            <a:r>
              <a:rPr lang="en-GB" dirty="0" err="1"/>
              <a:t>potrošača</a:t>
            </a:r>
            <a:r>
              <a:rPr lang="en-GB" dirty="0"/>
              <a:t> u </a:t>
            </a:r>
            <a:r>
              <a:rPr lang="en-GB" dirty="0" err="1"/>
              <a:t>čijem</a:t>
            </a:r>
            <a:r>
              <a:rPr lang="en-GB" dirty="0"/>
              <a:t> </a:t>
            </a:r>
            <a:r>
              <a:rPr lang="en-GB" dirty="0" err="1"/>
              <a:t>radu</a:t>
            </a:r>
            <a:r>
              <a:rPr lang="en-GB" dirty="0"/>
              <a:t> </a:t>
            </a:r>
            <a:r>
              <a:rPr lang="en-GB" dirty="0" err="1"/>
              <a:t>sudjeluje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predstavnik</a:t>
            </a:r>
            <a:r>
              <a:rPr lang="en-GB" dirty="0"/>
              <a:t> </a:t>
            </a:r>
            <a:r>
              <a:rPr lang="en-GB" dirty="0" err="1"/>
              <a:t>udruge</a:t>
            </a:r>
            <a:r>
              <a:rPr lang="en-GB" dirty="0"/>
              <a:t> za </a:t>
            </a:r>
            <a:r>
              <a:rPr lang="en-GB" dirty="0" err="1"/>
              <a:t>zaštitu</a:t>
            </a:r>
            <a:r>
              <a:rPr lang="en-GB" dirty="0"/>
              <a:t> </a:t>
            </a:r>
            <a:r>
              <a:rPr lang="en-GB" dirty="0" err="1"/>
              <a:t>potrošača</a:t>
            </a:r>
            <a:r>
              <a:rPr lang="en-GB" dirty="0"/>
              <a:t>.</a:t>
            </a:r>
          </a:p>
          <a:p>
            <a:pPr rtl="0"/>
            <a:r>
              <a:rPr lang="en-GB" dirty="0"/>
              <a:t>(6) </a:t>
            </a:r>
            <a:r>
              <a:rPr lang="en-GB" dirty="0" err="1"/>
              <a:t>Iznimno</a:t>
            </a:r>
            <a:r>
              <a:rPr lang="en-GB" dirty="0"/>
              <a:t> od </a:t>
            </a:r>
            <a:r>
              <a:rPr lang="en-GB" dirty="0" err="1"/>
              <a:t>stavka</a:t>
            </a:r>
            <a:r>
              <a:rPr lang="en-GB" dirty="0"/>
              <a:t> 5. </a:t>
            </a:r>
            <a:r>
              <a:rPr lang="en-GB" dirty="0" err="1"/>
              <a:t>ovoga</a:t>
            </a:r>
            <a:r>
              <a:rPr lang="en-GB" dirty="0"/>
              <a:t> </a:t>
            </a:r>
            <a:r>
              <a:rPr lang="en-GB" dirty="0" err="1"/>
              <a:t>članka</a:t>
            </a:r>
            <a:r>
              <a:rPr lang="en-GB" dirty="0"/>
              <a:t>, za </a:t>
            </a:r>
            <a:r>
              <a:rPr lang="en-GB" dirty="0" err="1"/>
              <a:t>pojedine</a:t>
            </a:r>
            <a:r>
              <a:rPr lang="en-GB" dirty="0"/>
              <a:t> </a:t>
            </a:r>
            <a:r>
              <a:rPr lang="en-GB" dirty="0" err="1"/>
              <a:t>djelatnosti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obavljaju</a:t>
            </a:r>
            <a:r>
              <a:rPr lang="en-GB" dirty="0"/>
              <a:t> </a:t>
            </a:r>
            <a:r>
              <a:rPr lang="en-GB" dirty="0" err="1"/>
              <a:t>trgovci</a:t>
            </a:r>
            <a:r>
              <a:rPr lang="en-GB" dirty="0"/>
              <a:t> koji </a:t>
            </a:r>
            <a:r>
              <a:rPr lang="en-GB" dirty="0" err="1"/>
              <a:t>imaju</a:t>
            </a:r>
            <a:r>
              <a:rPr lang="en-GB" dirty="0"/>
              <a:t> do pet </a:t>
            </a:r>
            <a:r>
              <a:rPr lang="en-GB" dirty="0" err="1"/>
              <a:t>zaposlenih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se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Hrvatskoj</a:t>
            </a:r>
            <a:r>
              <a:rPr lang="en-GB" dirty="0"/>
              <a:t> </a:t>
            </a:r>
            <a:r>
              <a:rPr lang="en-GB" dirty="0" err="1"/>
              <a:t>obrtničkoj</a:t>
            </a:r>
            <a:r>
              <a:rPr lang="en-GB" dirty="0"/>
              <a:t> </a:t>
            </a:r>
            <a:r>
              <a:rPr lang="en-GB" dirty="0" err="1"/>
              <a:t>komori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Hrvatskoj</a:t>
            </a:r>
            <a:r>
              <a:rPr lang="en-GB" dirty="0"/>
              <a:t> </a:t>
            </a:r>
            <a:r>
              <a:rPr lang="en-GB" dirty="0" err="1"/>
              <a:t>gospodarskoj</a:t>
            </a:r>
            <a:r>
              <a:rPr lang="en-GB" dirty="0"/>
              <a:t> </a:t>
            </a:r>
            <a:r>
              <a:rPr lang="en-GB" dirty="0" err="1"/>
              <a:t>komori</a:t>
            </a:r>
            <a:r>
              <a:rPr lang="en-GB" dirty="0"/>
              <a:t> </a:t>
            </a:r>
            <a:r>
              <a:rPr lang="en-GB" dirty="0" err="1"/>
              <a:t>osnovati</a:t>
            </a:r>
            <a:r>
              <a:rPr lang="en-GB" dirty="0"/>
              <a:t> </a:t>
            </a:r>
            <a:r>
              <a:rPr lang="en-GB" dirty="0" err="1"/>
              <a:t>povjerenstvo</a:t>
            </a:r>
            <a:r>
              <a:rPr lang="en-GB" dirty="0"/>
              <a:t> za </a:t>
            </a:r>
            <a:r>
              <a:rPr lang="en-GB" dirty="0" err="1"/>
              <a:t>reklamacije</a:t>
            </a:r>
            <a:r>
              <a:rPr lang="en-GB" dirty="0"/>
              <a:t> </a:t>
            </a:r>
            <a:r>
              <a:rPr lang="en-GB" dirty="0" err="1"/>
              <a:t>potrošača</a:t>
            </a:r>
            <a:r>
              <a:rPr lang="en-GB" dirty="0"/>
              <a:t> u </a:t>
            </a:r>
            <a:r>
              <a:rPr lang="en-GB" dirty="0" err="1"/>
              <a:t>čijem</a:t>
            </a:r>
            <a:r>
              <a:rPr lang="en-GB" dirty="0"/>
              <a:t> </a:t>
            </a:r>
            <a:r>
              <a:rPr lang="en-GB" dirty="0" err="1"/>
              <a:t>sastavu</a:t>
            </a:r>
            <a:r>
              <a:rPr lang="en-GB" dirty="0"/>
              <a:t> mora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predstavnik</a:t>
            </a:r>
            <a:r>
              <a:rPr lang="en-GB" dirty="0"/>
              <a:t> </a:t>
            </a:r>
            <a:r>
              <a:rPr lang="en-GB" dirty="0" err="1"/>
              <a:t>udruge</a:t>
            </a:r>
            <a:r>
              <a:rPr lang="en-GB" dirty="0"/>
              <a:t> za </a:t>
            </a:r>
            <a:r>
              <a:rPr lang="en-GB" dirty="0" err="1"/>
              <a:t>zaštitu</a:t>
            </a:r>
            <a:r>
              <a:rPr lang="en-GB" dirty="0"/>
              <a:t> </a:t>
            </a:r>
            <a:r>
              <a:rPr lang="en-GB" dirty="0" err="1"/>
              <a:t>potrošača</a:t>
            </a:r>
            <a:r>
              <a:rPr lang="en-GB" dirty="0"/>
              <a:t>.</a:t>
            </a:r>
          </a:p>
          <a:p>
            <a:pPr rtl="0"/>
            <a:endParaRPr lang="en-GB" dirty="0"/>
          </a:p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                                       </a:t>
            </a:r>
            <a:r>
              <a:rPr lang="en-GB" dirty="0" err="1"/>
              <a:t>Primjeri</a:t>
            </a:r>
            <a:endParaRPr lang="hr-HR" dirty="0"/>
          </a:p>
        </p:txBody>
      </p:sp>
      <p:graphicFrame>
        <p:nvGraphicFramePr>
          <p:cNvPr id="6" name="Rezervirano mjesto za sadržaj 5" descr="Osnovni ševronski dijagram postupka koji prikazuje četiri koraka raspoređena slijeva nadesn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216844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431BAAA-1A9A-4DE6-7333-8523B257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72000"/>
            <a:ext cx="3280528" cy="2286000"/>
          </a:xfrm>
          <a:prstGeom prst="rect">
            <a:avLst/>
          </a:prstGeom>
        </p:spPr>
      </p:pic>
      <p:pic>
        <p:nvPicPr>
          <p:cNvPr id="7" name="Picture 6" descr="A person watching a television&#10;&#10;Description automatically generated">
            <a:extLst>
              <a:ext uri="{FF2B5EF4-FFF2-40B4-BE49-F238E27FC236}">
                <a16:creationId xmlns:a16="http://schemas.microsoft.com/office/drawing/2014/main" id="{D25E3B10-6B41-896A-6C8B-FB439305F3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7376" y="1536569"/>
            <a:ext cx="2774623" cy="18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                                       </a:t>
            </a:r>
            <a:r>
              <a:rPr lang="en-GB" dirty="0" err="1"/>
              <a:t>Primjeri</a:t>
            </a:r>
            <a:endParaRPr lang="hr-HR" dirty="0"/>
          </a:p>
        </p:txBody>
      </p:sp>
      <p:graphicFrame>
        <p:nvGraphicFramePr>
          <p:cNvPr id="6" name="Rezervirano mjesto za sadržaj 5" descr="Osnovni ševronski dijagram postupka koji prikazuje četiri koraka raspoređena slijeva nadesn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051928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close-up of a pipe&#10;&#10;Description automatically generated">
            <a:extLst>
              <a:ext uri="{FF2B5EF4-FFF2-40B4-BE49-F238E27FC236}">
                <a16:creationId xmlns:a16="http://schemas.microsoft.com/office/drawing/2014/main" id="{4FCB9182-C828-59D6-B15C-0BD0E8A3C1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53526"/>
            <a:ext cx="3629891" cy="2304473"/>
          </a:xfrm>
          <a:prstGeom prst="rect">
            <a:avLst/>
          </a:prstGeom>
        </p:spPr>
      </p:pic>
      <p:pic>
        <p:nvPicPr>
          <p:cNvPr id="9" name="Picture 8" descr="A long blue pipes in the dirt&#10;&#10;Description automatically generated">
            <a:extLst>
              <a:ext uri="{FF2B5EF4-FFF2-40B4-BE49-F238E27FC236}">
                <a16:creationId xmlns:a16="http://schemas.microsoft.com/office/drawing/2014/main" id="{42C08BE3-52F6-A13F-CAF7-196C9828F1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6401" y="1534161"/>
            <a:ext cx="2895600" cy="18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                                       </a:t>
            </a:r>
            <a:r>
              <a:rPr lang="en-GB" dirty="0" err="1"/>
              <a:t>Primjeri</a:t>
            </a:r>
            <a:endParaRPr lang="hr-HR" dirty="0"/>
          </a:p>
        </p:txBody>
      </p:sp>
      <p:graphicFrame>
        <p:nvGraphicFramePr>
          <p:cNvPr id="6" name="Rezervirano mjesto za sadržaj 5" descr="Osnovni ševronski dijagram postupka koji prikazuje četiri koraka raspoređena slijeva nadesn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298166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parking lot with cars&#10;&#10;Description automatically generated">
            <a:extLst>
              <a:ext uri="{FF2B5EF4-FFF2-40B4-BE49-F238E27FC236}">
                <a16:creationId xmlns:a16="http://schemas.microsoft.com/office/drawing/2014/main" id="{D999720E-C954-DDBC-6697-2BF8BA6A3C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24000"/>
            <a:ext cx="3647440" cy="1905000"/>
          </a:xfrm>
          <a:prstGeom prst="rect">
            <a:avLst/>
          </a:prstGeom>
        </p:spPr>
      </p:pic>
      <p:pic>
        <p:nvPicPr>
          <p:cNvPr id="7" name="Picture 6" descr="A top view of a parking lot&#10;&#10;Description automatically generated">
            <a:extLst>
              <a:ext uri="{FF2B5EF4-FFF2-40B4-BE49-F238E27FC236}">
                <a16:creationId xmlns:a16="http://schemas.microsoft.com/office/drawing/2014/main" id="{5CC974F1-F319-C30A-016E-6588181CFC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0880" y="4541520"/>
            <a:ext cx="388112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                                       </a:t>
            </a:r>
            <a:r>
              <a:rPr lang="en-GB" dirty="0" err="1"/>
              <a:t>Primjeri</a:t>
            </a:r>
            <a:endParaRPr lang="hr-HR" dirty="0"/>
          </a:p>
        </p:txBody>
      </p:sp>
      <p:graphicFrame>
        <p:nvGraphicFramePr>
          <p:cNvPr id="6" name="Rezervirano mjesto za sadržaj 5" descr="Osnovni ševronski dijagram postupka koji prikazuje četiri koraka raspoređena slijeva nadesn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147458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Solar panels and wind turbines in a power plant&#10;&#10;Description automatically generated">
            <a:extLst>
              <a:ext uri="{FF2B5EF4-FFF2-40B4-BE49-F238E27FC236}">
                <a16:creationId xmlns:a16="http://schemas.microsoft.com/office/drawing/2014/main" id="{8BC4328B-86CA-1C9D-3FA7-713A1EEBF7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31360"/>
            <a:ext cx="3677920" cy="2326640"/>
          </a:xfrm>
          <a:prstGeom prst="rect">
            <a:avLst/>
          </a:prstGeom>
        </p:spPr>
      </p:pic>
      <p:pic>
        <p:nvPicPr>
          <p:cNvPr id="9" name="Picture 8" descr="A solar panels with lines and dots&#10;&#10;Description automatically generated">
            <a:extLst>
              <a:ext uri="{FF2B5EF4-FFF2-40B4-BE49-F238E27FC236}">
                <a16:creationId xmlns:a16="http://schemas.microsoft.com/office/drawing/2014/main" id="{63E65E19-0988-5C22-E596-E544A348F1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0400" y="1505528"/>
            <a:ext cx="3911600" cy="19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5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                                       </a:t>
            </a:r>
            <a:r>
              <a:rPr lang="en-GB" dirty="0" err="1"/>
              <a:t>Primjeri</a:t>
            </a:r>
            <a:endParaRPr lang="hr-HR" dirty="0"/>
          </a:p>
        </p:txBody>
      </p:sp>
      <p:graphicFrame>
        <p:nvGraphicFramePr>
          <p:cNvPr id="6" name="Rezervirano mjesto za sadržaj 5" descr="Osnovni ševronski dijagram postupka koji prikazuje četiri koraka raspoređena slijeva nadesn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3656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group of green bins&#10;&#10;Description automatically generated">
            <a:extLst>
              <a:ext uri="{FF2B5EF4-FFF2-40B4-BE49-F238E27FC236}">
                <a16:creationId xmlns:a16="http://schemas.microsoft.com/office/drawing/2014/main" id="{E909E759-7ACB-0734-C76A-2B963988E8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44290"/>
            <a:ext cx="3648364" cy="2313709"/>
          </a:xfrm>
          <a:prstGeom prst="rect">
            <a:avLst/>
          </a:prstGeom>
        </p:spPr>
      </p:pic>
      <p:pic>
        <p:nvPicPr>
          <p:cNvPr id="8" name="Picture 7" descr="Several different colored trash cans&#10;&#10;Description automatically generated">
            <a:extLst>
              <a:ext uri="{FF2B5EF4-FFF2-40B4-BE49-F238E27FC236}">
                <a16:creationId xmlns:a16="http://schemas.microsoft.com/office/drawing/2014/main" id="{6F7DC190-CB65-6318-137D-9279562436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3492" y="1524000"/>
            <a:ext cx="379374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4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mjer prodaje 16 x 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69_TF03431374" id="{E9582A94-D1C5-42B4-B8DB-12D4A3526008}" vid="{94569898-3F9E-4A6F-B8B9-0820D548F058}"/>
    </a:ext>
  </a:extLst>
</a:theme>
</file>

<file path=ppt/theme/theme2.xml><?xml version="1.0" encoding="utf-8"?>
<a:theme xmlns:a="http://schemas.openxmlformats.org/drawingml/2006/main" name="Tema sustava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smjera poslovanja (široki zaslon)</Template>
  <TotalTime>66</TotalTime>
  <Words>571</Words>
  <Application>Microsoft Office PowerPoint</Application>
  <PresentationFormat>Široki zaslon</PresentationFormat>
  <Paragraphs>61</Paragraphs>
  <Slides>10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Book Antiqua</vt:lpstr>
      <vt:lpstr>Tahoma</vt:lpstr>
      <vt:lpstr>Smjer prodaje 16 x 9</vt:lpstr>
      <vt:lpstr>Pružatelji javnih usluga sukladno Zakonu o zaštiti potrošača</vt:lpstr>
      <vt:lpstr>Javne usluge koje se pružaju potrošačima</vt:lpstr>
      <vt:lpstr> Procedura žalbe potrošača pružateljima javnih usluga</vt:lpstr>
      <vt:lpstr>          Povjerenstvo za reklamacije potrošača</vt:lpstr>
      <vt:lpstr>                                       Primjeri</vt:lpstr>
      <vt:lpstr>                                       Primjeri</vt:lpstr>
      <vt:lpstr>                                       Primjeri</vt:lpstr>
      <vt:lpstr>                                       Primjeri</vt:lpstr>
      <vt:lpstr>                                       Primjeri</vt:lpstr>
      <vt:lpstr>PowerPoint prezentacija</vt:lpstr>
    </vt:vector>
  </TitlesOfParts>
  <Company>MINGO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Pružatelji javnih usluga sukladno Zakonu o zaštiti potrošača</dc:title>
  <dc:creator>Marko Heder</dc:creator>
  <cp:lastModifiedBy>Razvojna organizacija zaštite potrošača</cp:lastModifiedBy>
  <cp:revision>28</cp:revision>
  <dcterms:created xsi:type="dcterms:W3CDTF">2024-09-27T09:54:23Z</dcterms:created>
  <dcterms:modified xsi:type="dcterms:W3CDTF">2024-10-16T10:16:11Z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